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5" name="그룹 384">
            <a:extLst>
              <a:ext uri="{FF2B5EF4-FFF2-40B4-BE49-F238E27FC236}">
                <a16:creationId xmlns:a16="http://schemas.microsoft.com/office/drawing/2014/main" id="{B068CCA0-7E43-4BD0-906A-EAC45B53A5D3}"/>
              </a:ext>
            </a:extLst>
          </p:cNvPr>
          <p:cNvGrpSpPr/>
          <p:nvPr/>
        </p:nvGrpSpPr>
        <p:grpSpPr>
          <a:xfrm>
            <a:off x="863125" y="2825169"/>
            <a:ext cx="10520619" cy="3780000"/>
            <a:chOff x="863125" y="2978488"/>
            <a:chExt cx="10520619" cy="3780000"/>
          </a:xfrm>
        </p:grpSpPr>
        <p:sp>
          <p:nvSpPr>
            <p:cNvPr id="386" name="Graphic 19">
              <a:extLst>
                <a:ext uri="{FF2B5EF4-FFF2-40B4-BE49-F238E27FC236}">
                  <a16:creationId xmlns:a16="http://schemas.microsoft.com/office/drawing/2014/main" id="{37492E3A-0643-4B03-AC8A-FC8849BC5451}"/>
                </a:ext>
              </a:extLst>
            </p:cNvPr>
            <p:cNvSpPr/>
            <p:nvPr/>
          </p:nvSpPr>
          <p:spPr>
            <a:xfrm>
              <a:off x="9295744" y="2978488"/>
              <a:ext cx="2088000" cy="3780000"/>
            </a:xfrm>
            <a:custGeom>
              <a:avLst/>
              <a:gdLst>
                <a:gd name="connsiteX0" fmla="*/ 0 w 2432097"/>
                <a:gd name="connsiteY0" fmla="*/ 0 h 4450535"/>
                <a:gd name="connsiteX1" fmla="*/ 2432098 w 2432097"/>
                <a:gd name="connsiteY1" fmla="*/ 0 h 4450535"/>
                <a:gd name="connsiteX2" fmla="*/ 2432098 w 2432097"/>
                <a:gd name="connsiteY2" fmla="*/ 4450536 h 4450535"/>
                <a:gd name="connsiteX3" fmla="*/ 0 w 2432097"/>
                <a:gd name="connsiteY3" fmla="*/ 4450536 h 445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2097" h="4450535">
                  <a:moveTo>
                    <a:pt x="0" y="0"/>
                  </a:moveTo>
                  <a:lnTo>
                    <a:pt x="2432098" y="0"/>
                  </a:lnTo>
                  <a:lnTo>
                    <a:pt x="2432098" y="4450536"/>
                  </a:lnTo>
                  <a:lnTo>
                    <a:pt x="0" y="44505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Graphic 19">
              <a:extLst>
                <a:ext uri="{FF2B5EF4-FFF2-40B4-BE49-F238E27FC236}">
                  <a16:creationId xmlns:a16="http://schemas.microsoft.com/office/drawing/2014/main" id="{6630BFB6-D274-46CA-93FD-93089C0005AC}"/>
                </a:ext>
              </a:extLst>
            </p:cNvPr>
            <p:cNvSpPr/>
            <p:nvPr/>
          </p:nvSpPr>
          <p:spPr>
            <a:xfrm>
              <a:off x="9979744" y="2978488"/>
              <a:ext cx="1404000" cy="3780000"/>
            </a:xfrm>
            <a:custGeom>
              <a:avLst/>
              <a:gdLst>
                <a:gd name="connsiteX0" fmla="*/ 0 w 1316750"/>
                <a:gd name="connsiteY0" fmla="*/ 0 h 4451165"/>
                <a:gd name="connsiteX1" fmla="*/ 1316751 w 1316750"/>
                <a:gd name="connsiteY1" fmla="*/ 0 h 4451165"/>
                <a:gd name="connsiteX2" fmla="*/ 1316751 w 1316750"/>
                <a:gd name="connsiteY2" fmla="*/ 4451166 h 4451165"/>
                <a:gd name="connsiteX3" fmla="*/ 0 w 1316750"/>
                <a:gd name="connsiteY3" fmla="*/ 4451166 h 445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6750" h="4451165">
                  <a:moveTo>
                    <a:pt x="0" y="0"/>
                  </a:moveTo>
                  <a:lnTo>
                    <a:pt x="1316751" y="0"/>
                  </a:lnTo>
                  <a:lnTo>
                    <a:pt x="1316751" y="4451166"/>
                  </a:lnTo>
                  <a:lnTo>
                    <a:pt x="0" y="4451166"/>
                  </a:lnTo>
                  <a:close/>
                </a:path>
              </a:pathLst>
            </a:custGeom>
            <a:solidFill>
              <a:schemeClr val="accent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Graphic 19">
              <a:extLst>
                <a:ext uri="{FF2B5EF4-FFF2-40B4-BE49-F238E27FC236}">
                  <a16:creationId xmlns:a16="http://schemas.microsoft.com/office/drawing/2014/main" id="{26C03EB0-1DEB-49AB-A960-75F3846FA7F0}"/>
                </a:ext>
              </a:extLst>
            </p:cNvPr>
            <p:cNvSpPr/>
            <p:nvPr/>
          </p:nvSpPr>
          <p:spPr>
            <a:xfrm>
              <a:off x="7609221" y="3338488"/>
              <a:ext cx="2088000" cy="3420000"/>
            </a:xfrm>
            <a:custGeom>
              <a:avLst/>
              <a:gdLst>
                <a:gd name="connsiteX0" fmla="*/ 0 w 2327194"/>
                <a:gd name="connsiteY0" fmla="*/ 0 h 3571254"/>
                <a:gd name="connsiteX1" fmla="*/ 2327194 w 2327194"/>
                <a:gd name="connsiteY1" fmla="*/ 0 h 3571254"/>
                <a:gd name="connsiteX2" fmla="*/ 2327194 w 2327194"/>
                <a:gd name="connsiteY2" fmla="*/ 3571255 h 3571254"/>
                <a:gd name="connsiteX3" fmla="*/ 0 w 2327194"/>
                <a:gd name="connsiteY3" fmla="*/ 3571255 h 357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3571254">
                  <a:moveTo>
                    <a:pt x="0" y="0"/>
                  </a:moveTo>
                  <a:lnTo>
                    <a:pt x="2327194" y="0"/>
                  </a:lnTo>
                  <a:lnTo>
                    <a:pt x="2327194" y="3571255"/>
                  </a:lnTo>
                  <a:lnTo>
                    <a:pt x="0" y="357125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Graphic 19">
              <a:extLst>
                <a:ext uri="{FF2B5EF4-FFF2-40B4-BE49-F238E27FC236}">
                  <a16:creationId xmlns:a16="http://schemas.microsoft.com/office/drawing/2014/main" id="{1952181A-A245-439A-BBA5-8C55BDBBAEF9}"/>
                </a:ext>
              </a:extLst>
            </p:cNvPr>
            <p:cNvSpPr/>
            <p:nvPr/>
          </p:nvSpPr>
          <p:spPr>
            <a:xfrm>
              <a:off x="8293221" y="3338488"/>
              <a:ext cx="1404000" cy="3420000"/>
            </a:xfrm>
            <a:custGeom>
              <a:avLst/>
              <a:gdLst>
                <a:gd name="connsiteX0" fmla="*/ 0 w 1259886"/>
                <a:gd name="connsiteY0" fmla="*/ 0 h 3571814"/>
                <a:gd name="connsiteX1" fmla="*/ 1259887 w 1259886"/>
                <a:gd name="connsiteY1" fmla="*/ 0 h 3571814"/>
                <a:gd name="connsiteX2" fmla="*/ 1259887 w 1259886"/>
                <a:gd name="connsiteY2" fmla="*/ 3571815 h 3571814"/>
                <a:gd name="connsiteX3" fmla="*/ 0 w 1259886"/>
                <a:gd name="connsiteY3" fmla="*/ 3571815 h 357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3571814">
                  <a:moveTo>
                    <a:pt x="0" y="0"/>
                  </a:moveTo>
                  <a:lnTo>
                    <a:pt x="1259887" y="0"/>
                  </a:lnTo>
                  <a:lnTo>
                    <a:pt x="1259887" y="3571815"/>
                  </a:lnTo>
                  <a:lnTo>
                    <a:pt x="0" y="3571815"/>
                  </a:lnTo>
                  <a:close/>
                </a:path>
              </a:pathLst>
            </a:custGeom>
            <a:solidFill>
              <a:schemeClr val="accent2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Graphic 19">
              <a:extLst>
                <a:ext uri="{FF2B5EF4-FFF2-40B4-BE49-F238E27FC236}">
                  <a16:creationId xmlns:a16="http://schemas.microsoft.com/office/drawing/2014/main" id="{25F19F05-DE79-4E7A-9FA9-BE2C8582F2E5}"/>
                </a:ext>
              </a:extLst>
            </p:cNvPr>
            <p:cNvSpPr/>
            <p:nvPr/>
          </p:nvSpPr>
          <p:spPr>
            <a:xfrm>
              <a:off x="5922697" y="3698489"/>
              <a:ext cx="2088000" cy="3059999"/>
            </a:xfrm>
            <a:custGeom>
              <a:avLst/>
              <a:gdLst>
                <a:gd name="connsiteX0" fmla="*/ 0 w 2327194"/>
                <a:gd name="connsiteY0" fmla="*/ 0 h 2816064"/>
                <a:gd name="connsiteX1" fmla="*/ 2327194 w 2327194"/>
                <a:gd name="connsiteY1" fmla="*/ 0 h 2816064"/>
                <a:gd name="connsiteX2" fmla="*/ 2327194 w 2327194"/>
                <a:gd name="connsiteY2" fmla="*/ 2816065 h 2816064"/>
                <a:gd name="connsiteX3" fmla="*/ 0 w 2327194"/>
                <a:gd name="connsiteY3" fmla="*/ 2816065 h 281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816064">
                  <a:moveTo>
                    <a:pt x="0" y="0"/>
                  </a:moveTo>
                  <a:lnTo>
                    <a:pt x="2327194" y="0"/>
                  </a:lnTo>
                  <a:lnTo>
                    <a:pt x="2327194" y="2816065"/>
                  </a:lnTo>
                  <a:lnTo>
                    <a:pt x="0" y="281606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Graphic 19">
              <a:extLst>
                <a:ext uri="{FF2B5EF4-FFF2-40B4-BE49-F238E27FC236}">
                  <a16:creationId xmlns:a16="http://schemas.microsoft.com/office/drawing/2014/main" id="{B33C2E16-E30F-4210-B410-A0EF1DF55122}"/>
                </a:ext>
              </a:extLst>
            </p:cNvPr>
            <p:cNvSpPr/>
            <p:nvPr/>
          </p:nvSpPr>
          <p:spPr>
            <a:xfrm>
              <a:off x="6606697" y="3698489"/>
              <a:ext cx="1404000" cy="3059999"/>
            </a:xfrm>
            <a:custGeom>
              <a:avLst/>
              <a:gdLst>
                <a:gd name="connsiteX0" fmla="*/ 0 w 1259886"/>
                <a:gd name="connsiteY0" fmla="*/ 0 h 2816485"/>
                <a:gd name="connsiteX1" fmla="*/ 1259887 w 1259886"/>
                <a:gd name="connsiteY1" fmla="*/ 0 h 2816485"/>
                <a:gd name="connsiteX2" fmla="*/ 1259887 w 1259886"/>
                <a:gd name="connsiteY2" fmla="*/ 2816485 h 2816485"/>
                <a:gd name="connsiteX3" fmla="*/ 1 w 1259886"/>
                <a:gd name="connsiteY3" fmla="*/ 2816485 h 281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816485">
                  <a:moveTo>
                    <a:pt x="0" y="0"/>
                  </a:moveTo>
                  <a:lnTo>
                    <a:pt x="1259887" y="0"/>
                  </a:lnTo>
                  <a:lnTo>
                    <a:pt x="1259887" y="2816485"/>
                  </a:lnTo>
                  <a:lnTo>
                    <a:pt x="1" y="2816485"/>
                  </a:lnTo>
                  <a:close/>
                </a:path>
              </a:pathLst>
            </a:custGeom>
            <a:solidFill>
              <a:schemeClr val="accent3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Graphic 19">
              <a:extLst>
                <a:ext uri="{FF2B5EF4-FFF2-40B4-BE49-F238E27FC236}">
                  <a16:creationId xmlns:a16="http://schemas.microsoft.com/office/drawing/2014/main" id="{55C1F5C0-FA89-4C3A-8CF3-751BD73A94A9}"/>
                </a:ext>
              </a:extLst>
            </p:cNvPr>
            <p:cNvSpPr/>
            <p:nvPr/>
          </p:nvSpPr>
          <p:spPr>
            <a:xfrm>
              <a:off x="4236173" y="4058488"/>
              <a:ext cx="2088000" cy="2700000"/>
            </a:xfrm>
            <a:custGeom>
              <a:avLst/>
              <a:gdLst>
                <a:gd name="connsiteX0" fmla="*/ 0 w 2327194"/>
                <a:gd name="connsiteY0" fmla="*/ 0 h 2062205"/>
                <a:gd name="connsiteX1" fmla="*/ 2327195 w 2327194"/>
                <a:gd name="connsiteY1" fmla="*/ 0 h 2062205"/>
                <a:gd name="connsiteX2" fmla="*/ 2327195 w 2327194"/>
                <a:gd name="connsiteY2" fmla="*/ 2062206 h 2062205"/>
                <a:gd name="connsiteX3" fmla="*/ 0 w 2327194"/>
                <a:gd name="connsiteY3" fmla="*/ 2062206 h 206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062205">
                  <a:moveTo>
                    <a:pt x="0" y="0"/>
                  </a:moveTo>
                  <a:lnTo>
                    <a:pt x="2327195" y="0"/>
                  </a:lnTo>
                  <a:lnTo>
                    <a:pt x="2327195" y="2062206"/>
                  </a:lnTo>
                  <a:lnTo>
                    <a:pt x="0" y="206220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Graphic 19">
              <a:extLst>
                <a:ext uri="{FF2B5EF4-FFF2-40B4-BE49-F238E27FC236}">
                  <a16:creationId xmlns:a16="http://schemas.microsoft.com/office/drawing/2014/main" id="{8D555F82-0031-486D-9B92-3D5647E69451}"/>
                </a:ext>
              </a:extLst>
            </p:cNvPr>
            <p:cNvSpPr/>
            <p:nvPr/>
          </p:nvSpPr>
          <p:spPr>
            <a:xfrm>
              <a:off x="4920173" y="4058488"/>
              <a:ext cx="1404000" cy="2700000"/>
            </a:xfrm>
            <a:custGeom>
              <a:avLst/>
              <a:gdLst>
                <a:gd name="connsiteX0" fmla="*/ 0 w 1259886"/>
                <a:gd name="connsiteY0" fmla="*/ 0 h 2062555"/>
                <a:gd name="connsiteX1" fmla="*/ 1259886 w 1259886"/>
                <a:gd name="connsiteY1" fmla="*/ 0 h 2062555"/>
                <a:gd name="connsiteX2" fmla="*/ 1259886 w 1259886"/>
                <a:gd name="connsiteY2" fmla="*/ 2062556 h 2062555"/>
                <a:gd name="connsiteX3" fmla="*/ 0 w 1259886"/>
                <a:gd name="connsiteY3" fmla="*/ 2062556 h 206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062555">
                  <a:moveTo>
                    <a:pt x="0" y="0"/>
                  </a:moveTo>
                  <a:lnTo>
                    <a:pt x="1259886" y="0"/>
                  </a:lnTo>
                  <a:lnTo>
                    <a:pt x="1259886" y="2062556"/>
                  </a:lnTo>
                  <a:lnTo>
                    <a:pt x="0" y="2062556"/>
                  </a:lnTo>
                  <a:close/>
                </a:path>
              </a:pathLst>
            </a:custGeom>
            <a:solidFill>
              <a:schemeClr val="accent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Graphic 19">
              <a:extLst>
                <a:ext uri="{FF2B5EF4-FFF2-40B4-BE49-F238E27FC236}">
                  <a16:creationId xmlns:a16="http://schemas.microsoft.com/office/drawing/2014/main" id="{2F7F3922-5D1D-450A-81C1-58009FFFBD66}"/>
                </a:ext>
              </a:extLst>
            </p:cNvPr>
            <p:cNvSpPr/>
            <p:nvPr/>
          </p:nvSpPr>
          <p:spPr>
            <a:xfrm>
              <a:off x="2549649" y="4418487"/>
              <a:ext cx="2088000" cy="2340001"/>
            </a:xfrm>
            <a:custGeom>
              <a:avLst/>
              <a:gdLst>
                <a:gd name="connsiteX0" fmla="*/ 0 w 2327194"/>
                <a:gd name="connsiteY0" fmla="*/ 0 h 1409678"/>
                <a:gd name="connsiteX1" fmla="*/ 2327195 w 2327194"/>
                <a:gd name="connsiteY1" fmla="*/ 0 h 1409678"/>
                <a:gd name="connsiteX2" fmla="*/ 2327195 w 2327194"/>
                <a:gd name="connsiteY2" fmla="*/ 1409678 h 1409678"/>
                <a:gd name="connsiteX3" fmla="*/ 0 w 2327194"/>
                <a:gd name="connsiteY3" fmla="*/ 1409678 h 140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1409678">
                  <a:moveTo>
                    <a:pt x="0" y="0"/>
                  </a:moveTo>
                  <a:lnTo>
                    <a:pt x="2327195" y="0"/>
                  </a:lnTo>
                  <a:lnTo>
                    <a:pt x="2327195" y="1409678"/>
                  </a:lnTo>
                  <a:lnTo>
                    <a:pt x="0" y="1409678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Graphic 19">
              <a:extLst>
                <a:ext uri="{FF2B5EF4-FFF2-40B4-BE49-F238E27FC236}">
                  <a16:creationId xmlns:a16="http://schemas.microsoft.com/office/drawing/2014/main" id="{487CA8C5-FDA0-4329-91AD-FCF8366FBB64}"/>
                </a:ext>
              </a:extLst>
            </p:cNvPr>
            <p:cNvSpPr/>
            <p:nvPr/>
          </p:nvSpPr>
          <p:spPr>
            <a:xfrm>
              <a:off x="3233649" y="4418487"/>
              <a:ext cx="1404000" cy="2340001"/>
            </a:xfrm>
            <a:custGeom>
              <a:avLst/>
              <a:gdLst>
                <a:gd name="connsiteX0" fmla="*/ 0 w 1259886"/>
                <a:gd name="connsiteY0" fmla="*/ 0 h 1409888"/>
                <a:gd name="connsiteX1" fmla="*/ 1259887 w 1259886"/>
                <a:gd name="connsiteY1" fmla="*/ 0 h 1409888"/>
                <a:gd name="connsiteX2" fmla="*/ 1259887 w 1259886"/>
                <a:gd name="connsiteY2" fmla="*/ 1409888 h 1409888"/>
                <a:gd name="connsiteX3" fmla="*/ 0 w 1259886"/>
                <a:gd name="connsiteY3" fmla="*/ 1409888 h 140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1409888">
                  <a:moveTo>
                    <a:pt x="0" y="0"/>
                  </a:moveTo>
                  <a:lnTo>
                    <a:pt x="1259887" y="0"/>
                  </a:lnTo>
                  <a:lnTo>
                    <a:pt x="1259887" y="1409888"/>
                  </a:lnTo>
                  <a:lnTo>
                    <a:pt x="0" y="1409888"/>
                  </a:lnTo>
                  <a:close/>
                </a:path>
              </a:pathLst>
            </a:custGeom>
            <a:solidFill>
              <a:schemeClr val="accent5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Graphic 19">
              <a:extLst>
                <a:ext uri="{FF2B5EF4-FFF2-40B4-BE49-F238E27FC236}">
                  <a16:creationId xmlns:a16="http://schemas.microsoft.com/office/drawing/2014/main" id="{A01B2705-161E-47D0-A807-55ED7FB7F7E5}"/>
                </a:ext>
              </a:extLst>
            </p:cNvPr>
            <p:cNvSpPr/>
            <p:nvPr/>
          </p:nvSpPr>
          <p:spPr>
            <a:xfrm>
              <a:off x="863125" y="4814487"/>
              <a:ext cx="2088000" cy="1944001"/>
            </a:xfrm>
            <a:custGeom>
              <a:avLst/>
              <a:gdLst>
                <a:gd name="connsiteX0" fmla="*/ 0 w 2327194"/>
                <a:gd name="connsiteY0" fmla="*/ 0 h 782851"/>
                <a:gd name="connsiteX1" fmla="*/ 2327195 w 2327194"/>
                <a:gd name="connsiteY1" fmla="*/ 0 h 782851"/>
                <a:gd name="connsiteX2" fmla="*/ 2327195 w 2327194"/>
                <a:gd name="connsiteY2" fmla="*/ 782851 h 782851"/>
                <a:gd name="connsiteX3" fmla="*/ 0 w 2327194"/>
                <a:gd name="connsiteY3" fmla="*/ 782851 h 782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782851">
                  <a:moveTo>
                    <a:pt x="0" y="0"/>
                  </a:moveTo>
                  <a:lnTo>
                    <a:pt x="2327195" y="0"/>
                  </a:lnTo>
                  <a:lnTo>
                    <a:pt x="2327195" y="782851"/>
                  </a:lnTo>
                  <a:lnTo>
                    <a:pt x="0" y="782851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7" name="Graphic 19">
              <a:extLst>
                <a:ext uri="{FF2B5EF4-FFF2-40B4-BE49-F238E27FC236}">
                  <a16:creationId xmlns:a16="http://schemas.microsoft.com/office/drawing/2014/main" id="{FD0D2CEE-5F69-418E-975D-05445A473401}"/>
                </a:ext>
              </a:extLst>
            </p:cNvPr>
            <p:cNvSpPr/>
            <p:nvPr/>
          </p:nvSpPr>
          <p:spPr>
            <a:xfrm>
              <a:off x="1547125" y="4814487"/>
              <a:ext cx="1404000" cy="1944001"/>
            </a:xfrm>
            <a:custGeom>
              <a:avLst/>
              <a:gdLst>
                <a:gd name="connsiteX0" fmla="*/ 0 w 1259886"/>
                <a:gd name="connsiteY0" fmla="*/ 0 h 782991"/>
                <a:gd name="connsiteX1" fmla="*/ 1259887 w 1259886"/>
                <a:gd name="connsiteY1" fmla="*/ 0 h 782991"/>
                <a:gd name="connsiteX2" fmla="*/ 1259887 w 1259886"/>
                <a:gd name="connsiteY2" fmla="*/ 782991 h 782991"/>
                <a:gd name="connsiteX3" fmla="*/ 0 w 1259886"/>
                <a:gd name="connsiteY3" fmla="*/ 782991 h 78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782991">
                  <a:moveTo>
                    <a:pt x="0" y="0"/>
                  </a:moveTo>
                  <a:lnTo>
                    <a:pt x="1259887" y="0"/>
                  </a:lnTo>
                  <a:lnTo>
                    <a:pt x="1259887" y="782991"/>
                  </a:lnTo>
                  <a:lnTo>
                    <a:pt x="0" y="782991"/>
                  </a:lnTo>
                  <a:close/>
                </a:path>
              </a:pathLst>
            </a:custGeom>
            <a:solidFill>
              <a:schemeClr val="accent6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8" name="그룹 397">
            <a:extLst>
              <a:ext uri="{FF2B5EF4-FFF2-40B4-BE49-F238E27FC236}">
                <a16:creationId xmlns:a16="http://schemas.microsoft.com/office/drawing/2014/main" id="{B0E476C3-4C3D-47DF-BE08-58066E0F6F63}"/>
              </a:ext>
            </a:extLst>
          </p:cNvPr>
          <p:cNvGrpSpPr/>
          <p:nvPr/>
        </p:nvGrpSpPr>
        <p:grpSpPr>
          <a:xfrm>
            <a:off x="1715247" y="1574021"/>
            <a:ext cx="1592711" cy="3090736"/>
            <a:chOff x="8129003" y="4168976"/>
            <a:chExt cx="920762" cy="1786785"/>
          </a:xfrm>
        </p:grpSpPr>
        <p:sp>
          <p:nvSpPr>
            <p:cNvPr id="399" name="Graphic 19">
              <a:extLst>
                <a:ext uri="{FF2B5EF4-FFF2-40B4-BE49-F238E27FC236}">
                  <a16:creationId xmlns:a16="http://schemas.microsoft.com/office/drawing/2014/main" id="{30AF298C-7D77-4EB4-956F-AAEE8359E9C8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Graphic 19">
              <a:extLst>
                <a:ext uri="{FF2B5EF4-FFF2-40B4-BE49-F238E27FC236}">
                  <a16:creationId xmlns:a16="http://schemas.microsoft.com/office/drawing/2014/main" id="{EF6F31A9-C981-457D-BCD0-388F589531CE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Graphic 19">
              <a:extLst>
                <a:ext uri="{FF2B5EF4-FFF2-40B4-BE49-F238E27FC236}">
                  <a16:creationId xmlns:a16="http://schemas.microsoft.com/office/drawing/2014/main" id="{79AA692F-32B2-49AA-BB65-707821FA65BE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Graphic 19">
              <a:extLst>
                <a:ext uri="{FF2B5EF4-FFF2-40B4-BE49-F238E27FC236}">
                  <a16:creationId xmlns:a16="http://schemas.microsoft.com/office/drawing/2014/main" id="{1657BE54-40EE-4E48-B65A-A0F7A7FBB27B}"/>
                </a:ext>
              </a:extLst>
            </p:cNvPr>
            <p:cNvSpPr/>
            <p:nvPr/>
          </p:nvSpPr>
          <p:spPr>
            <a:xfrm>
              <a:off x="8245124" y="5826230"/>
              <a:ext cx="295042" cy="129531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351418">
                  <a:moveTo>
                    <a:pt x="448346" y="133755"/>
                  </a:moveTo>
                  <a:cubicBezTo>
                    <a:pt x="508010" y="197551"/>
                    <a:pt x="716766" y="250283"/>
                    <a:pt x="786795" y="313309"/>
                  </a:cubicBezTo>
                  <a:cubicBezTo>
                    <a:pt x="850871" y="367581"/>
                    <a:pt x="675799" y="348813"/>
                    <a:pt x="544775" y="346082"/>
                  </a:cubicBezTo>
                  <a:cubicBezTo>
                    <a:pt x="471035" y="349723"/>
                    <a:pt x="397085" y="348673"/>
                    <a:pt x="323274" y="348813"/>
                  </a:cubicBezTo>
                  <a:cubicBezTo>
                    <a:pt x="315641" y="348813"/>
                    <a:pt x="308008" y="344682"/>
                    <a:pt x="300445" y="342441"/>
                  </a:cubicBez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Graphic 19">
              <a:extLst>
                <a:ext uri="{FF2B5EF4-FFF2-40B4-BE49-F238E27FC236}">
                  <a16:creationId xmlns:a16="http://schemas.microsoft.com/office/drawing/2014/main" id="{DCB8365D-6E67-4541-A523-E124BDBC65C7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Graphic 19">
              <a:extLst>
                <a:ext uri="{FF2B5EF4-FFF2-40B4-BE49-F238E27FC236}">
                  <a16:creationId xmlns:a16="http://schemas.microsoft.com/office/drawing/2014/main" id="{A69977E8-E10C-435C-BDDD-D14127E4AF3E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5" name="Graphic 19">
              <a:extLst>
                <a:ext uri="{FF2B5EF4-FFF2-40B4-BE49-F238E27FC236}">
                  <a16:creationId xmlns:a16="http://schemas.microsoft.com/office/drawing/2014/main" id="{723155E0-EC32-4EE2-8675-C924FE822D93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Graphic 19">
              <a:extLst>
                <a:ext uri="{FF2B5EF4-FFF2-40B4-BE49-F238E27FC236}">
                  <a16:creationId xmlns:a16="http://schemas.microsoft.com/office/drawing/2014/main" id="{58BD1097-E86B-42F2-8979-40A8E913055E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Graphic 19">
              <a:extLst>
                <a:ext uri="{FF2B5EF4-FFF2-40B4-BE49-F238E27FC236}">
                  <a16:creationId xmlns:a16="http://schemas.microsoft.com/office/drawing/2014/main" id="{9C01CD69-802F-46CE-9E49-09D4284F3BD6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8" name="그룹 407">
            <a:extLst>
              <a:ext uri="{FF2B5EF4-FFF2-40B4-BE49-F238E27FC236}">
                <a16:creationId xmlns:a16="http://schemas.microsoft.com/office/drawing/2014/main" id="{F1946691-32E8-420D-88A9-C7C8859828DA}"/>
              </a:ext>
            </a:extLst>
          </p:cNvPr>
          <p:cNvGrpSpPr/>
          <p:nvPr/>
        </p:nvGrpSpPr>
        <p:grpSpPr>
          <a:xfrm>
            <a:off x="1629657" y="4755150"/>
            <a:ext cx="1223660" cy="1477997"/>
            <a:chOff x="1697216" y="5024262"/>
            <a:chExt cx="2775379" cy="1477997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DB63F257-7912-4E48-9DBE-908B21461FB3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F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24D8BC94-8445-41C5-B5FE-CFCC9AE95262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1" name="그룹 410">
            <a:extLst>
              <a:ext uri="{FF2B5EF4-FFF2-40B4-BE49-F238E27FC236}">
                <a16:creationId xmlns:a16="http://schemas.microsoft.com/office/drawing/2014/main" id="{F452230E-29DF-4499-B671-F8BD5019C107}"/>
              </a:ext>
            </a:extLst>
          </p:cNvPr>
          <p:cNvGrpSpPr/>
          <p:nvPr/>
        </p:nvGrpSpPr>
        <p:grpSpPr>
          <a:xfrm>
            <a:off x="3317708" y="4383037"/>
            <a:ext cx="1223660" cy="1477997"/>
            <a:chOff x="1697216" y="5024262"/>
            <a:chExt cx="2775379" cy="1477997"/>
          </a:xfrm>
        </p:grpSpPr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EEC8CCA6-D0B2-4F58-9AAC-DAE1ABA2EF50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E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B5150C95-C79B-4F65-B15B-E920A6472C36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0FA21A3-6A0C-4C0E-9BD0-CE632346F663}"/>
              </a:ext>
            </a:extLst>
          </p:cNvPr>
          <p:cNvGrpSpPr/>
          <p:nvPr/>
        </p:nvGrpSpPr>
        <p:grpSpPr>
          <a:xfrm>
            <a:off x="5005759" y="4010925"/>
            <a:ext cx="1223660" cy="1477997"/>
            <a:chOff x="1697216" y="5024262"/>
            <a:chExt cx="2775379" cy="1477997"/>
          </a:xfrm>
        </p:grpSpPr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9533623A-AB5A-4A0F-BD32-66F36B383435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D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8FBFB05E-269D-4057-97EA-B67B70233D1C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7" name="그룹 416">
            <a:extLst>
              <a:ext uri="{FF2B5EF4-FFF2-40B4-BE49-F238E27FC236}">
                <a16:creationId xmlns:a16="http://schemas.microsoft.com/office/drawing/2014/main" id="{AE0E1A52-2DD5-41D8-B86B-1847DEEBDA44}"/>
              </a:ext>
            </a:extLst>
          </p:cNvPr>
          <p:cNvGrpSpPr/>
          <p:nvPr/>
        </p:nvGrpSpPr>
        <p:grpSpPr>
          <a:xfrm>
            <a:off x="6693810" y="3638813"/>
            <a:ext cx="1223660" cy="1477997"/>
            <a:chOff x="1697216" y="5024262"/>
            <a:chExt cx="2775379" cy="1477997"/>
          </a:xfrm>
        </p:grpSpPr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22756400-D243-4DCB-A902-DE313511BEEE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C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19" name="TextBox 418">
              <a:extLst>
                <a:ext uri="{FF2B5EF4-FFF2-40B4-BE49-F238E27FC236}">
                  <a16:creationId xmlns:a16="http://schemas.microsoft.com/office/drawing/2014/main" id="{580B5A85-CAFF-4ED1-912C-D47D04F5CD3D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7E027337-144A-46D9-8F5E-F2AC16532CF2}"/>
              </a:ext>
            </a:extLst>
          </p:cNvPr>
          <p:cNvGrpSpPr/>
          <p:nvPr/>
        </p:nvGrpSpPr>
        <p:grpSpPr>
          <a:xfrm>
            <a:off x="8381861" y="3266701"/>
            <a:ext cx="1223660" cy="1477997"/>
            <a:chOff x="1697216" y="5024262"/>
            <a:chExt cx="2775379" cy="1477997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1EC29DDA-105F-45FA-8678-C793359F0B21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B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656401F1-2B75-4970-BFEE-C66F572D58EF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3" name="그룹 422">
            <a:extLst>
              <a:ext uri="{FF2B5EF4-FFF2-40B4-BE49-F238E27FC236}">
                <a16:creationId xmlns:a16="http://schemas.microsoft.com/office/drawing/2014/main" id="{3FF0CFD6-457E-4988-83AA-2C345C9D951D}"/>
              </a:ext>
            </a:extLst>
          </p:cNvPr>
          <p:cNvGrpSpPr/>
          <p:nvPr/>
        </p:nvGrpSpPr>
        <p:grpSpPr>
          <a:xfrm>
            <a:off x="10069914" y="2894589"/>
            <a:ext cx="1223660" cy="1477997"/>
            <a:chOff x="1697216" y="5024262"/>
            <a:chExt cx="2775379" cy="1477997"/>
          </a:xfrm>
        </p:grpSpPr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385135EC-A6B8-4BAE-9481-8C1A3EBFF582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A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41C5B299-5911-4F7E-991C-6A00B0B21302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6" name="Rectangle 7">
            <a:extLst>
              <a:ext uri="{FF2B5EF4-FFF2-40B4-BE49-F238E27FC236}">
                <a16:creationId xmlns:a16="http://schemas.microsoft.com/office/drawing/2014/main" id="{8578AE74-09B6-47F4-82C6-5F63C1B7883A}"/>
              </a:ext>
            </a:extLst>
          </p:cNvPr>
          <p:cNvSpPr/>
          <p:nvPr/>
        </p:nvSpPr>
        <p:spPr>
          <a:xfrm>
            <a:off x="7485623" y="6094447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7" name="Parallelogram 30">
            <a:extLst>
              <a:ext uri="{FF2B5EF4-FFF2-40B4-BE49-F238E27FC236}">
                <a16:creationId xmlns:a16="http://schemas.microsoft.com/office/drawing/2014/main" id="{8360BD46-85A4-493F-B682-752F6290A834}"/>
              </a:ext>
            </a:extLst>
          </p:cNvPr>
          <p:cNvSpPr/>
          <p:nvPr/>
        </p:nvSpPr>
        <p:spPr>
          <a:xfrm flipH="1">
            <a:off x="4127317" y="6078341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8" name="Rounded Rectangle 32">
            <a:extLst>
              <a:ext uri="{FF2B5EF4-FFF2-40B4-BE49-F238E27FC236}">
                <a16:creationId xmlns:a16="http://schemas.microsoft.com/office/drawing/2014/main" id="{E3F52974-92DD-4FE6-9BB4-99D24757916F}"/>
              </a:ext>
            </a:extLst>
          </p:cNvPr>
          <p:cNvSpPr/>
          <p:nvPr/>
        </p:nvSpPr>
        <p:spPr>
          <a:xfrm>
            <a:off x="5814935" y="6087265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9" name="Rectangle 9">
            <a:extLst>
              <a:ext uri="{FF2B5EF4-FFF2-40B4-BE49-F238E27FC236}">
                <a16:creationId xmlns:a16="http://schemas.microsoft.com/office/drawing/2014/main" id="{5F2DF95C-CA21-4232-8CF2-DF2BEBB35A73}"/>
              </a:ext>
            </a:extLst>
          </p:cNvPr>
          <p:cNvSpPr/>
          <p:nvPr/>
        </p:nvSpPr>
        <p:spPr>
          <a:xfrm>
            <a:off x="10824646" y="6086493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0" name="Frame 17">
            <a:extLst>
              <a:ext uri="{FF2B5EF4-FFF2-40B4-BE49-F238E27FC236}">
                <a16:creationId xmlns:a16="http://schemas.microsoft.com/office/drawing/2014/main" id="{8B22FF10-7EF8-4DDD-9460-586752688951}"/>
              </a:ext>
            </a:extLst>
          </p:cNvPr>
          <p:cNvSpPr/>
          <p:nvPr/>
        </p:nvSpPr>
        <p:spPr>
          <a:xfrm>
            <a:off x="9141948" y="6079199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1" name="Rounded Rectangle 5">
            <a:extLst>
              <a:ext uri="{FF2B5EF4-FFF2-40B4-BE49-F238E27FC236}">
                <a16:creationId xmlns:a16="http://schemas.microsoft.com/office/drawing/2014/main" id="{19754134-AD97-4A9A-A545-E86A6B2CA2E4}"/>
              </a:ext>
            </a:extLst>
          </p:cNvPr>
          <p:cNvSpPr/>
          <p:nvPr/>
        </p:nvSpPr>
        <p:spPr>
          <a:xfrm flipH="1">
            <a:off x="2406822" y="6097734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2022-10-28T07:20:23Z</dcterms:modified>
</cp:coreProperties>
</file>