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30" name="자유형: 도형 729">
            <a:extLst>
              <a:ext uri="{FF2B5EF4-FFF2-40B4-BE49-F238E27FC236}">
                <a16:creationId xmlns:a16="http://schemas.microsoft.com/office/drawing/2014/main" id="{E1356493-A025-40D1-8CBC-66E8ABA58BEC}"/>
              </a:ext>
            </a:extLst>
          </p:cNvPr>
          <p:cNvSpPr/>
          <p:nvPr/>
        </p:nvSpPr>
        <p:spPr>
          <a:xfrm>
            <a:off x="2189240" y="2112925"/>
            <a:ext cx="8119917" cy="3901619"/>
          </a:xfrm>
          <a:custGeom>
            <a:avLst/>
            <a:gdLst>
              <a:gd name="connsiteX0" fmla="*/ 7026149 w 8119917"/>
              <a:gd name="connsiteY0" fmla="*/ 0 h 3901619"/>
              <a:gd name="connsiteX1" fmla="*/ 8119917 w 8119917"/>
              <a:gd name="connsiteY1" fmla="*/ 249707 h 3901619"/>
              <a:gd name="connsiteX2" fmla="*/ 7539745 w 8119917"/>
              <a:gd name="connsiteY2" fmla="*/ 1209958 h 3901619"/>
              <a:gd name="connsiteX3" fmla="*/ 7454648 w 8119917"/>
              <a:gd name="connsiteY3" fmla="*/ 1009482 h 3901619"/>
              <a:gd name="connsiteX4" fmla="*/ 7427966 w 8119917"/>
              <a:gd name="connsiteY4" fmla="*/ 1031699 h 3901619"/>
              <a:gd name="connsiteX5" fmla="*/ 7348160 w 8119917"/>
              <a:gd name="connsiteY5" fmla="*/ 1074663 h 3901619"/>
              <a:gd name="connsiteX6" fmla="*/ 619096 w 8119917"/>
              <a:gd name="connsiteY6" fmla="*/ 3867325 h 3901619"/>
              <a:gd name="connsiteX7" fmla="*/ 34293 w 8119917"/>
              <a:gd name="connsiteY7" fmla="*/ 3625560 h 3901619"/>
              <a:gd name="connsiteX8" fmla="*/ 34294 w 8119917"/>
              <a:gd name="connsiteY8" fmla="*/ 3625560 h 3901619"/>
              <a:gd name="connsiteX9" fmla="*/ 196253 w 8119917"/>
              <a:gd name="connsiteY9" fmla="*/ 3083721 h 3901619"/>
              <a:gd name="connsiteX10" fmla="*/ 223811 w 8119917"/>
              <a:gd name="connsiteY10" fmla="*/ 3068885 h 3901619"/>
              <a:gd name="connsiteX11" fmla="*/ 223161 w 8119917"/>
              <a:gd name="connsiteY11" fmla="*/ 3069235 h 3901619"/>
              <a:gd name="connsiteX12" fmla="*/ 210024 w 8119917"/>
              <a:gd name="connsiteY12" fmla="*/ 3069235 h 3901619"/>
              <a:gd name="connsiteX13" fmla="*/ 210024 w 8119917"/>
              <a:gd name="connsiteY13" fmla="*/ 2630035 h 3901619"/>
              <a:gd name="connsiteX14" fmla="*/ 1265716 w 8119917"/>
              <a:gd name="connsiteY14" fmla="*/ 2630035 h 3901619"/>
              <a:gd name="connsiteX15" fmla="*/ 1155391 w 8119917"/>
              <a:gd name="connsiteY15" fmla="*/ 2675822 h 3901619"/>
              <a:gd name="connsiteX16" fmla="*/ 1273671 w 8119917"/>
              <a:gd name="connsiteY16" fmla="*/ 2626734 h 3901619"/>
              <a:gd name="connsiteX17" fmla="*/ 1273671 w 8119917"/>
              <a:gd name="connsiteY17" fmla="*/ 2187915 h 3901619"/>
              <a:gd name="connsiteX18" fmla="*/ 2331027 w 8119917"/>
              <a:gd name="connsiteY18" fmla="*/ 2187915 h 3901619"/>
              <a:gd name="connsiteX19" fmla="*/ 2338058 w 8119917"/>
              <a:gd name="connsiteY19" fmla="*/ 2184997 h 3901619"/>
              <a:gd name="connsiteX20" fmla="*/ 2337318 w 8119917"/>
              <a:gd name="connsiteY20" fmla="*/ 2184997 h 3901619"/>
              <a:gd name="connsiteX21" fmla="*/ 2337318 w 8119917"/>
              <a:gd name="connsiteY21" fmla="*/ 1745797 h 3901619"/>
              <a:gd name="connsiteX22" fmla="*/ 3396333 w 8119917"/>
              <a:gd name="connsiteY22" fmla="*/ 1745797 h 3901619"/>
              <a:gd name="connsiteX23" fmla="*/ 3403364 w 8119917"/>
              <a:gd name="connsiteY23" fmla="*/ 1742879 h 3901619"/>
              <a:gd name="connsiteX24" fmla="*/ 3400965 w 8119917"/>
              <a:gd name="connsiteY24" fmla="*/ 1742879 h 3901619"/>
              <a:gd name="connsiteX25" fmla="*/ 3400965 w 8119917"/>
              <a:gd name="connsiteY25" fmla="*/ 1303679 h 3901619"/>
              <a:gd name="connsiteX26" fmla="*/ 4455087 w 8119917"/>
              <a:gd name="connsiteY26" fmla="*/ 1303679 h 3901619"/>
              <a:gd name="connsiteX27" fmla="*/ 4455087 w 8119917"/>
              <a:gd name="connsiteY27" fmla="*/ 871086 h 3901619"/>
              <a:gd name="connsiteX28" fmla="*/ 5503994 w 8119917"/>
              <a:gd name="connsiteY28" fmla="*/ 871086 h 3901619"/>
              <a:gd name="connsiteX29" fmla="*/ 6059800 w 8119917"/>
              <a:gd name="connsiteY29" fmla="*/ 640419 h 3901619"/>
              <a:gd name="connsiteX30" fmla="*/ 5518733 w 8119917"/>
              <a:gd name="connsiteY30" fmla="*/ 864969 h 3901619"/>
              <a:gd name="connsiteX31" fmla="*/ 5518733 w 8119917"/>
              <a:gd name="connsiteY31" fmla="*/ 428968 h 3901619"/>
              <a:gd name="connsiteX32" fmla="*/ 6569300 w 8119917"/>
              <a:gd name="connsiteY32" fmla="*/ 428968 h 3901619"/>
              <a:gd name="connsiteX33" fmla="*/ 7005122 w 8119917"/>
              <a:gd name="connsiteY33" fmla="*/ 248095 h 3901619"/>
              <a:gd name="connsiteX34" fmla="*/ 7091898 w 8119917"/>
              <a:gd name="connsiteY34" fmla="*/ 221925 h 3901619"/>
              <a:gd name="connsiteX35" fmla="*/ 7119274 w 8119917"/>
              <a:gd name="connsiteY35" fmla="*/ 219388 h 3901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119917" h="3901619">
                <a:moveTo>
                  <a:pt x="7026149" y="0"/>
                </a:moveTo>
                <a:lnTo>
                  <a:pt x="8119917" y="249707"/>
                </a:lnTo>
                <a:lnTo>
                  <a:pt x="7539745" y="1209958"/>
                </a:lnTo>
                <a:lnTo>
                  <a:pt x="7454648" y="1009482"/>
                </a:lnTo>
                <a:lnTo>
                  <a:pt x="7427966" y="1031699"/>
                </a:lnTo>
                <a:cubicBezTo>
                  <a:pt x="7403347" y="1048371"/>
                  <a:pt x="7376691" y="1062822"/>
                  <a:pt x="7348160" y="1074663"/>
                </a:cubicBezTo>
                <a:cubicBezTo>
                  <a:pt x="5105139" y="2005550"/>
                  <a:pt x="2862117" y="2936437"/>
                  <a:pt x="619096" y="3867325"/>
                </a:cubicBezTo>
                <a:cubicBezTo>
                  <a:pt x="390846" y="3962052"/>
                  <a:pt x="129020" y="3853810"/>
                  <a:pt x="34293" y="3625560"/>
                </a:cubicBezTo>
                <a:lnTo>
                  <a:pt x="34294" y="3625560"/>
                </a:lnTo>
                <a:cubicBezTo>
                  <a:pt x="-48592" y="3425841"/>
                  <a:pt x="23920" y="3200417"/>
                  <a:pt x="196253" y="3083721"/>
                </a:cubicBezTo>
                <a:lnTo>
                  <a:pt x="223811" y="3068885"/>
                </a:lnTo>
                <a:lnTo>
                  <a:pt x="223161" y="3069235"/>
                </a:lnTo>
                <a:lnTo>
                  <a:pt x="210024" y="3069235"/>
                </a:lnTo>
                <a:lnTo>
                  <a:pt x="210024" y="2630035"/>
                </a:lnTo>
                <a:lnTo>
                  <a:pt x="1265716" y="2630035"/>
                </a:lnTo>
                <a:lnTo>
                  <a:pt x="1155391" y="2675822"/>
                </a:lnTo>
                <a:lnTo>
                  <a:pt x="1273671" y="2626734"/>
                </a:lnTo>
                <a:lnTo>
                  <a:pt x="1273671" y="2187915"/>
                </a:lnTo>
                <a:lnTo>
                  <a:pt x="2331027" y="2187915"/>
                </a:lnTo>
                <a:lnTo>
                  <a:pt x="2338058" y="2184997"/>
                </a:lnTo>
                <a:lnTo>
                  <a:pt x="2337318" y="2184997"/>
                </a:lnTo>
                <a:lnTo>
                  <a:pt x="2337318" y="1745797"/>
                </a:lnTo>
                <a:lnTo>
                  <a:pt x="3396333" y="1745797"/>
                </a:lnTo>
                <a:lnTo>
                  <a:pt x="3403364" y="1742879"/>
                </a:lnTo>
                <a:lnTo>
                  <a:pt x="3400965" y="1742879"/>
                </a:lnTo>
                <a:lnTo>
                  <a:pt x="3400965" y="1303679"/>
                </a:lnTo>
                <a:lnTo>
                  <a:pt x="4455087" y="1303679"/>
                </a:lnTo>
                <a:lnTo>
                  <a:pt x="4455087" y="871086"/>
                </a:lnTo>
                <a:lnTo>
                  <a:pt x="5503994" y="871086"/>
                </a:lnTo>
                <a:lnTo>
                  <a:pt x="6059800" y="640419"/>
                </a:lnTo>
                <a:lnTo>
                  <a:pt x="5518733" y="864969"/>
                </a:lnTo>
                <a:lnTo>
                  <a:pt x="5518733" y="428968"/>
                </a:lnTo>
                <a:lnTo>
                  <a:pt x="6569300" y="428968"/>
                </a:lnTo>
                <a:lnTo>
                  <a:pt x="7005122" y="248095"/>
                </a:lnTo>
                <a:cubicBezTo>
                  <a:pt x="7033653" y="236254"/>
                  <a:pt x="7062709" y="227585"/>
                  <a:pt x="7091898" y="221925"/>
                </a:cubicBezTo>
                <a:lnTo>
                  <a:pt x="7119274" y="219388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1" name="타원 730">
            <a:extLst>
              <a:ext uri="{FF2B5EF4-FFF2-40B4-BE49-F238E27FC236}">
                <a16:creationId xmlns:a16="http://schemas.microsoft.com/office/drawing/2014/main" id="{075ECC6C-57ED-492B-8ED8-080AC21C0CD4}"/>
              </a:ext>
            </a:extLst>
          </p:cNvPr>
          <p:cNvSpPr/>
          <p:nvPr/>
        </p:nvSpPr>
        <p:spPr>
          <a:xfrm>
            <a:off x="2388045" y="5167645"/>
            <a:ext cx="707793" cy="7077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2" name="타원 731">
            <a:extLst>
              <a:ext uri="{FF2B5EF4-FFF2-40B4-BE49-F238E27FC236}">
                <a16:creationId xmlns:a16="http://schemas.microsoft.com/office/drawing/2014/main" id="{4ACF9498-2960-4CC0-9820-A55F40AECB4A}"/>
              </a:ext>
            </a:extLst>
          </p:cNvPr>
          <p:cNvSpPr/>
          <p:nvPr/>
        </p:nvSpPr>
        <p:spPr>
          <a:xfrm>
            <a:off x="3284280" y="4795504"/>
            <a:ext cx="707793" cy="7077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3" name="타원 732">
            <a:extLst>
              <a:ext uri="{FF2B5EF4-FFF2-40B4-BE49-F238E27FC236}">
                <a16:creationId xmlns:a16="http://schemas.microsoft.com/office/drawing/2014/main" id="{045B063E-5E85-463B-B91B-C4BBDF98B2BE}"/>
              </a:ext>
            </a:extLst>
          </p:cNvPr>
          <p:cNvSpPr/>
          <p:nvPr/>
        </p:nvSpPr>
        <p:spPr>
          <a:xfrm>
            <a:off x="4180515" y="4423362"/>
            <a:ext cx="707793" cy="7077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4" name="타원 733">
            <a:extLst>
              <a:ext uri="{FF2B5EF4-FFF2-40B4-BE49-F238E27FC236}">
                <a16:creationId xmlns:a16="http://schemas.microsoft.com/office/drawing/2014/main" id="{6DF927F4-0E3E-44B8-A2F9-7080D529BD05}"/>
              </a:ext>
            </a:extLst>
          </p:cNvPr>
          <p:cNvSpPr/>
          <p:nvPr/>
        </p:nvSpPr>
        <p:spPr>
          <a:xfrm>
            <a:off x="5076750" y="4051220"/>
            <a:ext cx="707793" cy="70779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5" name="타원 734">
            <a:extLst>
              <a:ext uri="{FF2B5EF4-FFF2-40B4-BE49-F238E27FC236}">
                <a16:creationId xmlns:a16="http://schemas.microsoft.com/office/drawing/2014/main" id="{DD932816-1E26-46A2-B34E-BA330169B4AF}"/>
              </a:ext>
            </a:extLst>
          </p:cNvPr>
          <p:cNvSpPr/>
          <p:nvPr/>
        </p:nvSpPr>
        <p:spPr>
          <a:xfrm>
            <a:off x="5972985" y="3679078"/>
            <a:ext cx="707793" cy="7077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6" name="타원 735">
            <a:extLst>
              <a:ext uri="{FF2B5EF4-FFF2-40B4-BE49-F238E27FC236}">
                <a16:creationId xmlns:a16="http://schemas.microsoft.com/office/drawing/2014/main" id="{BAF53E4A-EA09-4451-8103-74B96FCA3AD1}"/>
              </a:ext>
            </a:extLst>
          </p:cNvPr>
          <p:cNvSpPr/>
          <p:nvPr/>
        </p:nvSpPr>
        <p:spPr>
          <a:xfrm>
            <a:off x="6869220" y="3306936"/>
            <a:ext cx="707793" cy="7077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7" name="타원 736">
            <a:extLst>
              <a:ext uri="{FF2B5EF4-FFF2-40B4-BE49-F238E27FC236}">
                <a16:creationId xmlns:a16="http://schemas.microsoft.com/office/drawing/2014/main" id="{52EC049A-3165-4B03-94E7-77044FC3D5E1}"/>
              </a:ext>
            </a:extLst>
          </p:cNvPr>
          <p:cNvSpPr/>
          <p:nvPr/>
        </p:nvSpPr>
        <p:spPr>
          <a:xfrm>
            <a:off x="7765455" y="2934794"/>
            <a:ext cx="707793" cy="7077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8" name="타원 737">
            <a:extLst>
              <a:ext uri="{FF2B5EF4-FFF2-40B4-BE49-F238E27FC236}">
                <a16:creationId xmlns:a16="http://schemas.microsoft.com/office/drawing/2014/main" id="{66298F43-0A7C-4518-A9A8-3F099EF45491}"/>
              </a:ext>
            </a:extLst>
          </p:cNvPr>
          <p:cNvSpPr/>
          <p:nvPr/>
        </p:nvSpPr>
        <p:spPr>
          <a:xfrm>
            <a:off x="8661691" y="2562652"/>
            <a:ext cx="707793" cy="70779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9" name="Isosceles Triangle 51">
            <a:extLst>
              <a:ext uri="{FF2B5EF4-FFF2-40B4-BE49-F238E27FC236}">
                <a16:creationId xmlns:a16="http://schemas.microsoft.com/office/drawing/2014/main" id="{7612AC0A-1A4D-4618-BF8D-B09C6FE7A915}"/>
              </a:ext>
            </a:extLst>
          </p:cNvPr>
          <p:cNvSpPr/>
          <p:nvPr/>
        </p:nvSpPr>
        <p:spPr>
          <a:xfrm>
            <a:off x="7074831" y="3552267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0" name="Rounded Rectangle 27">
            <a:extLst>
              <a:ext uri="{FF2B5EF4-FFF2-40B4-BE49-F238E27FC236}">
                <a16:creationId xmlns:a16="http://schemas.microsoft.com/office/drawing/2014/main" id="{ECE22734-5AF9-4D76-A75E-35D310114AE9}"/>
              </a:ext>
            </a:extLst>
          </p:cNvPr>
          <p:cNvSpPr/>
          <p:nvPr/>
        </p:nvSpPr>
        <p:spPr>
          <a:xfrm>
            <a:off x="4378754" y="4669554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1" name="Round Same Side Corner Rectangle 36">
            <a:extLst>
              <a:ext uri="{FF2B5EF4-FFF2-40B4-BE49-F238E27FC236}">
                <a16:creationId xmlns:a16="http://schemas.microsoft.com/office/drawing/2014/main" id="{A9ED0294-AD94-4A5E-B20F-FD3C3E7D9391}"/>
              </a:ext>
            </a:extLst>
          </p:cNvPr>
          <p:cNvSpPr/>
          <p:nvPr/>
        </p:nvSpPr>
        <p:spPr>
          <a:xfrm>
            <a:off x="6172894" y="3882809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2" name="Rectangle 9">
            <a:extLst>
              <a:ext uri="{FF2B5EF4-FFF2-40B4-BE49-F238E27FC236}">
                <a16:creationId xmlns:a16="http://schemas.microsoft.com/office/drawing/2014/main" id="{B93ADBDA-C86B-4F24-8D4D-71BCF50D2B5E}"/>
              </a:ext>
            </a:extLst>
          </p:cNvPr>
          <p:cNvSpPr/>
          <p:nvPr/>
        </p:nvSpPr>
        <p:spPr>
          <a:xfrm>
            <a:off x="7989509" y="3150013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3" name="Oval 21">
            <a:extLst>
              <a:ext uri="{FF2B5EF4-FFF2-40B4-BE49-F238E27FC236}">
                <a16:creationId xmlns:a16="http://schemas.microsoft.com/office/drawing/2014/main" id="{DCE64E55-1CE5-4DE1-B10D-700F5783CEF0}"/>
              </a:ext>
            </a:extLst>
          </p:cNvPr>
          <p:cNvSpPr>
            <a:spLocks noChangeAspect="1"/>
          </p:cNvSpPr>
          <p:nvPr/>
        </p:nvSpPr>
        <p:spPr>
          <a:xfrm>
            <a:off x="8802941" y="2777371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44" name="Rectangle 7">
            <a:extLst>
              <a:ext uri="{FF2B5EF4-FFF2-40B4-BE49-F238E27FC236}">
                <a16:creationId xmlns:a16="http://schemas.microsoft.com/office/drawing/2014/main" id="{EE972DFC-D3F3-499A-BC5E-23DC90504860}"/>
              </a:ext>
            </a:extLst>
          </p:cNvPr>
          <p:cNvSpPr/>
          <p:nvPr/>
        </p:nvSpPr>
        <p:spPr>
          <a:xfrm>
            <a:off x="5300888" y="4278247"/>
            <a:ext cx="268746" cy="26874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5" name="Parallelogram 30">
            <a:extLst>
              <a:ext uri="{FF2B5EF4-FFF2-40B4-BE49-F238E27FC236}">
                <a16:creationId xmlns:a16="http://schemas.microsoft.com/office/drawing/2014/main" id="{1AB922DD-7B25-4CA7-92A1-00D5BA3EA820}"/>
              </a:ext>
            </a:extLst>
          </p:cNvPr>
          <p:cNvSpPr/>
          <p:nvPr/>
        </p:nvSpPr>
        <p:spPr>
          <a:xfrm flipH="1">
            <a:off x="3497564" y="5016005"/>
            <a:ext cx="293484" cy="2942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6" name="Rounded Rectangle 5">
            <a:extLst>
              <a:ext uri="{FF2B5EF4-FFF2-40B4-BE49-F238E27FC236}">
                <a16:creationId xmlns:a16="http://schemas.microsoft.com/office/drawing/2014/main" id="{6B6DF54A-CF4B-4F1D-B60A-A5B31B6E9714}"/>
              </a:ext>
            </a:extLst>
          </p:cNvPr>
          <p:cNvSpPr/>
          <p:nvPr/>
        </p:nvSpPr>
        <p:spPr>
          <a:xfrm flipH="1">
            <a:off x="2591459" y="5393533"/>
            <a:ext cx="319476" cy="2635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47" name="그룹 746">
            <a:extLst>
              <a:ext uri="{FF2B5EF4-FFF2-40B4-BE49-F238E27FC236}">
                <a16:creationId xmlns:a16="http://schemas.microsoft.com/office/drawing/2014/main" id="{2EC3F4F2-2E6C-4CE2-B8F1-A6F297933489}"/>
              </a:ext>
            </a:extLst>
          </p:cNvPr>
          <p:cNvGrpSpPr/>
          <p:nvPr/>
        </p:nvGrpSpPr>
        <p:grpSpPr>
          <a:xfrm>
            <a:off x="475631" y="4935301"/>
            <a:ext cx="1466261" cy="1254795"/>
            <a:chOff x="893585" y="3088943"/>
            <a:chExt cx="2936048" cy="1254795"/>
          </a:xfrm>
        </p:grpSpPr>
        <p:sp>
          <p:nvSpPr>
            <p:cNvPr id="748" name="TextBox 747">
              <a:extLst>
                <a:ext uri="{FF2B5EF4-FFF2-40B4-BE49-F238E27FC236}">
                  <a16:creationId xmlns:a16="http://schemas.microsoft.com/office/drawing/2014/main" id="{BF94ABE3-9C25-492B-B888-2E935E4E0FBF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49" name="TextBox 748">
              <a:extLst>
                <a:ext uri="{FF2B5EF4-FFF2-40B4-BE49-F238E27FC236}">
                  <a16:creationId xmlns:a16="http://schemas.microsoft.com/office/drawing/2014/main" id="{F31E5312-2AE8-44AD-8727-108E4896E308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0" name="자유형: 도형 749">
            <a:extLst>
              <a:ext uri="{FF2B5EF4-FFF2-40B4-BE49-F238E27FC236}">
                <a16:creationId xmlns:a16="http://schemas.microsoft.com/office/drawing/2014/main" id="{C26241B3-A1E9-448D-BCE2-54E06FDE5CF5}"/>
              </a:ext>
            </a:extLst>
          </p:cNvPr>
          <p:cNvSpPr/>
          <p:nvPr/>
        </p:nvSpPr>
        <p:spPr>
          <a:xfrm>
            <a:off x="3679190" y="2019723"/>
            <a:ext cx="1328222" cy="2264534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5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751" name="그룹 750">
            <a:extLst>
              <a:ext uri="{FF2B5EF4-FFF2-40B4-BE49-F238E27FC236}">
                <a16:creationId xmlns:a16="http://schemas.microsoft.com/office/drawing/2014/main" id="{3DD02192-A795-4D19-800A-C9B438A9657B}"/>
              </a:ext>
            </a:extLst>
          </p:cNvPr>
          <p:cNvGrpSpPr/>
          <p:nvPr/>
        </p:nvGrpSpPr>
        <p:grpSpPr>
          <a:xfrm>
            <a:off x="4272903" y="5448931"/>
            <a:ext cx="3161789" cy="700797"/>
            <a:chOff x="893585" y="3088943"/>
            <a:chExt cx="2936048" cy="700797"/>
          </a:xfrm>
        </p:grpSpPr>
        <p:sp>
          <p:nvSpPr>
            <p:cNvPr id="752" name="TextBox 751">
              <a:extLst>
                <a:ext uri="{FF2B5EF4-FFF2-40B4-BE49-F238E27FC236}">
                  <a16:creationId xmlns:a16="http://schemas.microsoft.com/office/drawing/2014/main" id="{BB652268-8DD2-4D38-9852-058E642D065C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53" name="TextBox 752">
              <a:extLst>
                <a:ext uri="{FF2B5EF4-FFF2-40B4-BE49-F238E27FC236}">
                  <a16:creationId xmlns:a16="http://schemas.microsoft.com/office/drawing/2014/main" id="{BC113BA6-AA68-4128-BCC0-00DB6F1F5905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4" name="그룹 753">
            <a:extLst>
              <a:ext uri="{FF2B5EF4-FFF2-40B4-BE49-F238E27FC236}">
                <a16:creationId xmlns:a16="http://schemas.microsoft.com/office/drawing/2014/main" id="{28525334-91AD-4B2F-AD21-887DD48DF22B}"/>
              </a:ext>
            </a:extLst>
          </p:cNvPr>
          <p:cNvGrpSpPr/>
          <p:nvPr/>
        </p:nvGrpSpPr>
        <p:grpSpPr>
          <a:xfrm>
            <a:off x="5791986" y="4806824"/>
            <a:ext cx="3161789" cy="700797"/>
            <a:chOff x="893585" y="3088943"/>
            <a:chExt cx="2936048" cy="700797"/>
          </a:xfrm>
        </p:grpSpPr>
        <p:sp>
          <p:nvSpPr>
            <p:cNvPr id="755" name="TextBox 754">
              <a:extLst>
                <a:ext uri="{FF2B5EF4-FFF2-40B4-BE49-F238E27FC236}">
                  <a16:creationId xmlns:a16="http://schemas.microsoft.com/office/drawing/2014/main" id="{2C865C98-0B76-4BDD-9355-EFAFA19AB80D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56" name="TextBox 755">
              <a:extLst>
                <a:ext uri="{FF2B5EF4-FFF2-40B4-BE49-F238E27FC236}">
                  <a16:creationId xmlns:a16="http://schemas.microsoft.com/office/drawing/2014/main" id="{BBF148B9-3309-4B0A-B818-EAB1B3ED4F1F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7" name="그룹 756">
            <a:extLst>
              <a:ext uri="{FF2B5EF4-FFF2-40B4-BE49-F238E27FC236}">
                <a16:creationId xmlns:a16="http://schemas.microsoft.com/office/drawing/2014/main" id="{A08BF016-CA75-4494-99BB-248350D1037D}"/>
              </a:ext>
            </a:extLst>
          </p:cNvPr>
          <p:cNvGrpSpPr/>
          <p:nvPr/>
        </p:nvGrpSpPr>
        <p:grpSpPr>
          <a:xfrm>
            <a:off x="8830152" y="3522608"/>
            <a:ext cx="3161789" cy="700797"/>
            <a:chOff x="893585" y="3088943"/>
            <a:chExt cx="2936048" cy="700797"/>
          </a:xfrm>
        </p:grpSpPr>
        <p:sp>
          <p:nvSpPr>
            <p:cNvPr id="758" name="TextBox 757">
              <a:extLst>
                <a:ext uri="{FF2B5EF4-FFF2-40B4-BE49-F238E27FC236}">
                  <a16:creationId xmlns:a16="http://schemas.microsoft.com/office/drawing/2014/main" id="{4B0D7EE3-3E7B-4245-BB2E-211B48D13CE0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6809B763-E29D-44A0-8153-EA33DE42A387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0" name="그룹 759">
            <a:extLst>
              <a:ext uri="{FF2B5EF4-FFF2-40B4-BE49-F238E27FC236}">
                <a16:creationId xmlns:a16="http://schemas.microsoft.com/office/drawing/2014/main" id="{CF695016-F481-4F33-9971-054B789F1E16}"/>
              </a:ext>
            </a:extLst>
          </p:cNvPr>
          <p:cNvGrpSpPr/>
          <p:nvPr/>
        </p:nvGrpSpPr>
        <p:grpSpPr>
          <a:xfrm>
            <a:off x="10432675" y="1830441"/>
            <a:ext cx="1464051" cy="1254795"/>
            <a:chOff x="893585" y="3088943"/>
            <a:chExt cx="2936048" cy="1254795"/>
          </a:xfrm>
        </p:grpSpPr>
        <p:sp>
          <p:nvSpPr>
            <p:cNvPr id="761" name="TextBox 760">
              <a:extLst>
                <a:ext uri="{FF2B5EF4-FFF2-40B4-BE49-F238E27FC236}">
                  <a16:creationId xmlns:a16="http://schemas.microsoft.com/office/drawing/2014/main" id="{B7153C79-3F36-4867-9D07-52E6F3D552B9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1F11DAE8-1969-4860-8471-1265ABA1DD3A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3" name="그룹 762">
            <a:extLst>
              <a:ext uri="{FF2B5EF4-FFF2-40B4-BE49-F238E27FC236}">
                <a16:creationId xmlns:a16="http://schemas.microsoft.com/office/drawing/2014/main" id="{3FAA2E05-3D22-476E-A78F-FE60A913FA8A}"/>
              </a:ext>
            </a:extLst>
          </p:cNvPr>
          <p:cNvGrpSpPr/>
          <p:nvPr/>
        </p:nvGrpSpPr>
        <p:grpSpPr>
          <a:xfrm>
            <a:off x="7311069" y="4164716"/>
            <a:ext cx="3161789" cy="700797"/>
            <a:chOff x="893585" y="3088943"/>
            <a:chExt cx="2936048" cy="700797"/>
          </a:xfrm>
        </p:grpSpPr>
        <p:sp>
          <p:nvSpPr>
            <p:cNvPr id="764" name="TextBox 763">
              <a:extLst>
                <a:ext uri="{FF2B5EF4-FFF2-40B4-BE49-F238E27FC236}">
                  <a16:creationId xmlns:a16="http://schemas.microsoft.com/office/drawing/2014/main" id="{45C6CA75-A6B2-41A4-92D2-C850A2F7816C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3068AD1C-96B7-4415-9221-5454075FA493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6" name="그룹 765">
            <a:extLst>
              <a:ext uri="{FF2B5EF4-FFF2-40B4-BE49-F238E27FC236}">
                <a16:creationId xmlns:a16="http://schemas.microsoft.com/office/drawing/2014/main" id="{821CBA17-3D3F-453B-A37B-DDF72A45232C}"/>
              </a:ext>
            </a:extLst>
          </p:cNvPr>
          <p:cNvGrpSpPr/>
          <p:nvPr/>
        </p:nvGrpSpPr>
        <p:grpSpPr>
          <a:xfrm>
            <a:off x="1621674" y="3512000"/>
            <a:ext cx="1647260" cy="1070129"/>
            <a:chOff x="893585" y="3088943"/>
            <a:chExt cx="2936048" cy="1070129"/>
          </a:xfrm>
        </p:grpSpPr>
        <p:sp>
          <p:nvSpPr>
            <p:cNvPr id="767" name="TextBox 766">
              <a:extLst>
                <a:ext uri="{FF2B5EF4-FFF2-40B4-BE49-F238E27FC236}">
                  <a16:creationId xmlns:a16="http://schemas.microsoft.com/office/drawing/2014/main" id="{B71E0AC4-ADD4-4CF6-9741-C33A013144D0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88FC0AE4-E37A-40DF-B7BF-997AEA7911EC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9" name="그룹 768">
            <a:extLst>
              <a:ext uri="{FF2B5EF4-FFF2-40B4-BE49-F238E27FC236}">
                <a16:creationId xmlns:a16="http://schemas.microsoft.com/office/drawing/2014/main" id="{FE03402D-6928-4BB8-9482-416F9641BE47}"/>
              </a:ext>
            </a:extLst>
          </p:cNvPr>
          <p:cNvGrpSpPr/>
          <p:nvPr/>
        </p:nvGrpSpPr>
        <p:grpSpPr>
          <a:xfrm>
            <a:off x="5791987" y="1777322"/>
            <a:ext cx="1647260" cy="1070129"/>
            <a:chOff x="893585" y="3088943"/>
            <a:chExt cx="2936048" cy="1070129"/>
          </a:xfrm>
        </p:grpSpPr>
        <p:sp>
          <p:nvSpPr>
            <p:cNvPr id="770" name="TextBox 769">
              <a:extLst>
                <a:ext uri="{FF2B5EF4-FFF2-40B4-BE49-F238E27FC236}">
                  <a16:creationId xmlns:a16="http://schemas.microsoft.com/office/drawing/2014/main" id="{2CDD3CB6-8D96-4581-BB13-B0220937DC37}"/>
                </a:ext>
              </a:extLst>
            </p:cNvPr>
            <p:cNvSpPr txBox="1"/>
            <p:nvPr/>
          </p:nvSpPr>
          <p:spPr>
            <a:xfrm flipH="1">
              <a:off x="893585" y="3088943"/>
              <a:ext cx="29360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71" name="TextBox 770">
              <a:extLst>
                <a:ext uri="{FF2B5EF4-FFF2-40B4-BE49-F238E27FC236}">
                  <a16:creationId xmlns:a16="http://schemas.microsoft.com/office/drawing/2014/main" id="{A0470794-C632-49BD-9D9A-48CA1A74C207}"/>
                </a:ext>
              </a:extLst>
            </p:cNvPr>
            <p:cNvSpPr txBox="1"/>
            <p:nvPr/>
          </p:nvSpPr>
          <p:spPr>
            <a:xfrm flipH="1">
              <a:off x="893585" y="3328075"/>
              <a:ext cx="29360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124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2024-02-21T17:02:00Z</dcterms:modified>
</cp:coreProperties>
</file>