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434" name="Picture 2" descr="G:\002-KIMS BUSINESS\007-02-MaxPPT-Contents\150523-Business Templates\170319-Golden Egg with World Map\egg-item-01.png">
            <a:extLst>
              <a:ext uri="{FF2B5EF4-FFF2-40B4-BE49-F238E27FC236}">
                <a16:creationId xmlns:a16="http://schemas.microsoft.com/office/drawing/2014/main" id="{E00EC6BD-2602-4BD5-B247-96E46132FC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"/>
          <a:stretch/>
        </p:blipFill>
        <p:spPr bwMode="auto">
          <a:xfrm>
            <a:off x="1377431" y="3111265"/>
            <a:ext cx="1422296" cy="70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5" name="Freeform 6">
            <a:extLst>
              <a:ext uri="{FF2B5EF4-FFF2-40B4-BE49-F238E27FC236}">
                <a16:creationId xmlns:a16="http://schemas.microsoft.com/office/drawing/2014/main" id="{694F04D0-8E69-4A2F-A5BC-91802485716E}"/>
              </a:ext>
            </a:extLst>
          </p:cNvPr>
          <p:cNvSpPr/>
          <p:nvPr/>
        </p:nvSpPr>
        <p:spPr>
          <a:xfrm>
            <a:off x="9682943" y="1823823"/>
            <a:ext cx="1371768" cy="2067431"/>
          </a:xfrm>
          <a:custGeom>
            <a:avLst/>
            <a:gdLst/>
            <a:ahLst/>
            <a:cxnLst/>
            <a:rect l="l" t="t" r="r" b="b"/>
            <a:pathLst>
              <a:path w="2258532" h="3403899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6" name="Freeform 7">
            <a:extLst>
              <a:ext uri="{FF2B5EF4-FFF2-40B4-BE49-F238E27FC236}">
                <a16:creationId xmlns:a16="http://schemas.microsoft.com/office/drawing/2014/main" id="{BCA14B2F-9D5E-4FC9-83DE-941963CE6E46}"/>
              </a:ext>
            </a:extLst>
          </p:cNvPr>
          <p:cNvSpPr/>
          <p:nvPr/>
        </p:nvSpPr>
        <p:spPr>
          <a:xfrm rot="20467187">
            <a:off x="101706" y="527220"/>
            <a:ext cx="2081239" cy="3132402"/>
          </a:xfrm>
          <a:custGeom>
            <a:avLst/>
            <a:gdLst>
              <a:gd name="connsiteX0" fmla="*/ 3404 w 1180796"/>
              <a:gd name="connsiteY0" fmla="*/ 196574 h 1438562"/>
              <a:gd name="connsiteX1" fmla="*/ 3657 w 1180796"/>
              <a:gd name="connsiteY1" fmla="*/ 197380 h 1438562"/>
              <a:gd name="connsiteX2" fmla="*/ 3404 w 1180796"/>
              <a:gd name="connsiteY2" fmla="*/ 196574 h 1438562"/>
              <a:gd name="connsiteX3" fmla="*/ 567269 w 1180796"/>
              <a:gd name="connsiteY3" fmla="*/ 0 h 1438562"/>
              <a:gd name="connsiteX4" fmla="*/ 568172 w 1180796"/>
              <a:gd name="connsiteY4" fmla="*/ 304800 h 1438562"/>
              <a:gd name="connsiteX5" fmla="*/ 779871 w 1180796"/>
              <a:gd name="connsiteY5" fmla="*/ 459344 h 1438562"/>
              <a:gd name="connsiteX6" fmla="*/ 930391 w 1180796"/>
              <a:gd name="connsiteY6" fmla="*/ 667912 h 1438562"/>
              <a:gd name="connsiteX7" fmla="*/ 929264 w 1180796"/>
              <a:gd name="connsiteY7" fmla="*/ 654877 h 1438562"/>
              <a:gd name="connsiteX8" fmla="*/ 1089331 w 1180796"/>
              <a:gd name="connsiteY8" fmla="*/ 830882 h 1438562"/>
              <a:gd name="connsiteX9" fmla="*/ 1176007 w 1180796"/>
              <a:gd name="connsiteY9" fmla="*/ 1299015 h 1438562"/>
              <a:gd name="connsiteX10" fmla="*/ 1106293 w 1180796"/>
              <a:gd name="connsiteY10" fmla="*/ 1261345 h 1438562"/>
              <a:gd name="connsiteX11" fmla="*/ 1093530 w 1180796"/>
              <a:gd name="connsiteY11" fmla="*/ 1409318 h 1438562"/>
              <a:gd name="connsiteX12" fmla="*/ 1016094 w 1180796"/>
              <a:gd name="connsiteY12" fmla="*/ 1334364 h 1438562"/>
              <a:gd name="connsiteX13" fmla="*/ 984981 w 1180796"/>
              <a:gd name="connsiteY13" fmla="*/ 1437195 h 1438562"/>
              <a:gd name="connsiteX14" fmla="*/ 873874 w 1180796"/>
              <a:gd name="connsiteY14" fmla="*/ 986314 h 1438562"/>
              <a:gd name="connsiteX15" fmla="*/ 541005 w 1180796"/>
              <a:gd name="connsiteY15" fmla="*/ 803357 h 1438562"/>
              <a:gd name="connsiteX16" fmla="*/ 504720 w 1180796"/>
              <a:gd name="connsiteY16" fmla="*/ 953956 h 1438562"/>
              <a:gd name="connsiteX17" fmla="*/ 541004 w 1180796"/>
              <a:gd name="connsiteY17" fmla="*/ 1175672 h 1438562"/>
              <a:gd name="connsiteX18" fmla="*/ 532632 w 1180796"/>
              <a:gd name="connsiteY18" fmla="*/ 1402288 h 1438562"/>
              <a:gd name="connsiteX19" fmla="*/ 243154 w 1180796"/>
              <a:gd name="connsiteY19" fmla="*/ 889736 h 1438562"/>
              <a:gd name="connsiteX20" fmla="*/ 174649 w 1180796"/>
              <a:gd name="connsiteY20" fmla="*/ 445938 h 1438562"/>
              <a:gd name="connsiteX21" fmla="*/ 0 w 1180796"/>
              <a:gd name="connsiteY21" fmla="*/ 74192 h 1438562"/>
              <a:gd name="connsiteX22" fmla="*/ 567269 w 1180796"/>
              <a:gd name="connsiteY22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30391 w 1180796"/>
              <a:gd name="connsiteY3" fmla="*/ 667912 h 1438562"/>
              <a:gd name="connsiteX4" fmla="*/ 929264 w 1180796"/>
              <a:gd name="connsiteY4" fmla="*/ 654877 h 1438562"/>
              <a:gd name="connsiteX5" fmla="*/ 1089331 w 1180796"/>
              <a:gd name="connsiteY5" fmla="*/ 830882 h 1438562"/>
              <a:gd name="connsiteX6" fmla="*/ 1176007 w 1180796"/>
              <a:gd name="connsiteY6" fmla="*/ 1299015 h 1438562"/>
              <a:gd name="connsiteX7" fmla="*/ 1106293 w 1180796"/>
              <a:gd name="connsiteY7" fmla="*/ 1261345 h 1438562"/>
              <a:gd name="connsiteX8" fmla="*/ 1093530 w 1180796"/>
              <a:gd name="connsiteY8" fmla="*/ 1409318 h 1438562"/>
              <a:gd name="connsiteX9" fmla="*/ 1016094 w 1180796"/>
              <a:gd name="connsiteY9" fmla="*/ 1334364 h 1438562"/>
              <a:gd name="connsiteX10" fmla="*/ 984981 w 1180796"/>
              <a:gd name="connsiteY10" fmla="*/ 1437195 h 1438562"/>
              <a:gd name="connsiteX11" fmla="*/ 873874 w 1180796"/>
              <a:gd name="connsiteY11" fmla="*/ 986314 h 1438562"/>
              <a:gd name="connsiteX12" fmla="*/ 541005 w 1180796"/>
              <a:gd name="connsiteY12" fmla="*/ 803357 h 1438562"/>
              <a:gd name="connsiteX13" fmla="*/ 504720 w 1180796"/>
              <a:gd name="connsiteY13" fmla="*/ 953956 h 1438562"/>
              <a:gd name="connsiteX14" fmla="*/ 541004 w 1180796"/>
              <a:gd name="connsiteY14" fmla="*/ 1175672 h 1438562"/>
              <a:gd name="connsiteX15" fmla="*/ 532632 w 1180796"/>
              <a:gd name="connsiteY15" fmla="*/ 1402288 h 1438562"/>
              <a:gd name="connsiteX16" fmla="*/ 243154 w 1180796"/>
              <a:gd name="connsiteY16" fmla="*/ 889736 h 1438562"/>
              <a:gd name="connsiteX17" fmla="*/ 174649 w 1180796"/>
              <a:gd name="connsiteY17" fmla="*/ 445938 h 1438562"/>
              <a:gd name="connsiteX18" fmla="*/ 0 w 1180796"/>
              <a:gd name="connsiteY18" fmla="*/ 74192 h 1438562"/>
              <a:gd name="connsiteX19" fmla="*/ 567269 w 1180796"/>
              <a:gd name="connsiteY19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29264 w 1180796"/>
              <a:gd name="connsiteY3" fmla="*/ 654877 h 1438562"/>
              <a:gd name="connsiteX4" fmla="*/ 1089331 w 1180796"/>
              <a:gd name="connsiteY4" fmla="*/ 830882 h 1438562"/>
              <a:gd name="connsiteX5" fmla="*/ 1176007 w 1180796"/>
              <a:gd name="connsiteY5" fmla="*/ 1299015 h 1438562"/>
              <a:gd name="connsiteX6" fmla="*/ 1106293 w 1180796"/>
              <a:gd name="connsiteY6" fmla="*/ 1261345 h 1438562"/>
              <a:gd name="connsiteX7" fmla="*/ 1093530 w 1180796"/>
              <a:gd name="connsiteY7" fmla="*/ 1409318 h 1438562"/>
              <a:gd name="connsiteX8" fmla="*/ 1016094 w 1180796"/>
              <a:gd name="connsiteY8" fmla="*/ 1334364 h 1438562"/>
              <a:gd name="connsiteX9" fmla="*/ 984981 w 1180796"/>
              <a:gd name="connsiteY9" fmla="*/ 1437195 h 1438562"/>
              <a:gd name="connsiteX10" fmla="*/ 873874 w 1180796"/>
              <a:gd name="connsiteY10" fmla="*/ 986314 h 1438562"/>
              <a:gd name="connsiteX11" fmla="*/ 541005 w 1180796"/>
              <a:gd name="connsiteY11" fmla="*/ 803357 h 1438562"/>
              <a:gd name="connsiteX12" fmla="*/ 504720 w 1180796"/>
              <a:gd name="connsiteY12" fmla="*/ 953956 h 1438562"/>
              <a:gd name="connsiteX13" fmla="*/ 541004 w 1180796"/>
              <a:gd name="connsiteY13" fmla="*/ 1175672 h 1438562"/>
              <a:gd name="connsiteX14" fmla="*/ 532632 w 1180796"/>
              <a:gd name="connsiteY14" fmla="*/ 1402288 h 1438562"/>
              <a:gd name="connsiteX15" fmla="*/ 243154 w 1180796"/>
              <a:gd name="connsiteY15" fmla="*/ 889736 h 1438562"/>
              <a:gd name="connsiteX16" fmla="*/ 174649 w 1180796"/>
              <a:gd name="connsiteY16" fmla="*/ 445938 h 1438562"/>
              <a:gd name="connsiteX17" fmla="*/ 0 w 1180796"/>
              <a:gd name="connsiteY17" fmla="*/ 74192 h 1438562"/>
              <a:gd name="connsiteX18" fmla="*/ 567269 w 1180796"/>
              <a:gd name="connsiteY18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532632 w 1180796"/>
              <a:gd name="connsiteY13" fmla="*/ 1402288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472223 w 1180796"/>
              <a:gd name="connsiteY13" fmla="*/ 1387555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0 w 1198834"/>
              <a:gd name="connsiteY0" fmla="*/ 0 h 2165917"/>
              <a:gd name="connsiteX1" fmla="*/ 586210 w 1198834"/>
              <a:gd name="connsiteY1" fmla="*/ 1032155 h 2165917"/>
              <a:gd name="connsiteX2" fmla="*/ 797909 w 1198834"/>
              <a:gd name="connsiteY2" fmla="*/ 1186699 h 2165917"/>
              <a:gd name="connsiteX3" fmla="*/ 1107369 w 1198834"/>
              <a:gd name="connsiteY3" fmla="*/ 1558237 h 2165917"/>
              <a:gd name="connsiteX4" fmla="*/ 1194045 w 1198834"/>
              <a:gd name="connsiteY4" fmla="*/ 2026370 h 2165917"/>
              <a:gd name="connsiteX5" fmla="*/ 1124331 w 1198834"/>
              <a:gd name="connsiteY5" fmla="*/ 1988700 h 2165917"/>
              <a:gd name="connsiteX6" fmla="*/ 1111568 w 1198834"/>
              <a:gd name="connsiteY6" fmla="*/ 2136673 h 2165917"/>
              <a:gd name="connsiteX7" fmla="*/ 1034132 w 1198834"/>
              <a:gd name="connsiteY7" fmla="*/ 2061719 h 2165917"/>
              <a:gd name="connsiteX8" fmla="*/ 1003019 w 1198834"/>
              <a:gd name="connsiteY8" fmla="*/ 2164550 h 2165917"/>
              <a:gd name="connsiteX9" fmla="*/ 891912 w 1198834"/>
              <a:gd name="connsiteY9" fmla="*/ 1713669 h 2165917"/>
              <a:gd name="connsiteX10" fmla="*/ 559043 w 1198834"/>
              <a:gd name="connsiteY10" fmla="*/ 1530712 h 2165917"/>
              <a:gd name="connsiteX11" fmla="*/ 522758 w 1198834"/>
              <a:gd name="connsiteY11" fmla="*/ 1681311 h 2165917"/>
              <a:gd name="connsiteX12" fmla="*/ 559042 w 1198834"/>
              <a:gd name="connsiteY12" fmla="*/ 1903027 h 2165917"/>
              <a:gd name="connsiteX13" fmla="*/ 490261 w 1198834"/>
              <a:gd name="connsiteY13" fmla="*/ 2114910 h 2165917"/>
              <a:gd name="connsiteX14" fmla="*/ 261192 w 1198834"/>
              <a:gd name="connsiteY14" fmla="*/ 1617091 h 2165917"/>
              <a:gd name="connsiteX15" fmla="*/ 192687 w 1198834"/>
              <a:gd name="connsiteY15" fmla="*/ 1173293 h 2165917"/>
              <a:gd name="connsiteX16" fmla="*/ 18038 w 1198834"/>
              <a:gd name="connsiteY16" fmla="*/ 801547 h 2165917"/>
              <a:gd name="connsiteX17" fmla="*/ 0 w 1198834"/>
              <a:gd name="connsiteY17" fmla="*/ 0 h 2165917"/>
              <a:gd name="connsiteX0" fmla="*/ 250021 w 1448855"/>
              <a:gd name="connsiteY0" fmla="*/ 0 h 2165917"/>
              <a:gd name="connsiteX1" fmla="*/ 836231 w 1448855"/>
              <a:gd name="connsiteY1" fmla="*/ 1032155 h 2165917"/>
              <a:gd name="connsiteX2" fmla="*/ 1047930 w 1448855"/>
              <a:gd name="connsiteY2" fmla="*/ 1186699 h 2165917"/>
              <a:gd name="connsiteX3" fmla="*/ 1357390 w 1448855"/>
              <a:gd name="connsiteY3" fmla="*/ 1558237 h 2165917"/>
              <a:gd name="connsiteX4" fmla="*/ 1444066 w 1448855"/>
              <a:gd name="connsiteY4" fmla="*/ 2026370 h 2165917"/>
              <a:gd name="connsiteX5" fmla="*/ 1374352 w 1448855"/>
              <a:gd name="connsiteY5" fmla="*/ 1988700 h 2165917"/>
              <a:gd name="connsiteX6" fmla="*/ 1361589 w 1448855"/>
              <a:gd name="connsiteY6" fmla="*/ 2136673 h 2165917"/>
              <a:gd name="connsiteX7" fmla="*/ 1284153 w 1448855"/>
              <a:gd name="connsiteY7" fmla="*/ 2061719 h 2165917"/>
              <a:gd name="connsiteX8" fmla="*/ 1253040 w 1448855"/>
              <a:gd name="connsiteY8" fmla="*/ 2164550 h 2165917"/>
              <a:gd name="connsiteX9" fmla="*/ 1141933 w 1448855"/>
              <a:gd name="connsiteY9" fmla="*/ 1713669 h 2165917"/>
              <a:gd name="connsiteX10" fmla="*/ 809064 w 1448855"/>
              <a:gd name="connsiteY10" fmla="*/ 1530712 h 2165917"/>
              <a:gd name="connsiteX11" fmla="*/ 772779 w 1448855"/>
              <a:gd name="connsiteY11" fmla="*/ 1681311 h 2165917"/>
              <a:gd name="connsiteX12" fmla="*/ 809063 w 1448855"/>
              <a:gd name="connsiteY12" fmla="*/ 1903027 h 2165917"/>
              <a:gd name="connsiteX13" fmla="*/ 740282 w 1448855"/>
              <a:gd name="connsiteY13" fmla="*/ 2114910 h 2165917"/>
              <a:gd name="connsiteX14" fmla="*/ 511213 w 1448855"/>
              <a:gd name="connsiteY14" fmla="*/ 1617091 h 2165917"/>
              <a:gd name="connsiteX15" fmla="*/ 442708 w 1448855"/>
              <a:gd name="connsiteY15" fmla="*/ 1173293 h 2165917"/>
              <a:gd name="connsiteX16" fmla="*/ 0 w 1448855"/>
              <a:gd name="connsiteY16" fmla="*/ 757085 h 2165917"/>
              <a:gd name="connsiteX17" fmla="*/ 250021 w 1448855"/>
              <a:gd name="connsiteY17" fmla="*/ 0 h 2165917"/>
              <a:gd name="connsiteX0" fmla="*/ 250021 w 1448855"/>
              <a:gd name="connsiteY0" fmla="*/ 0 h 2165917"/>
              <a:gd name="connsiteX1" fmla="*/ 836231 w 1448855"/>
              <a:gd name="connsiteY1" fmla="*/ 1032155 h 2165917"/>
              <a:gd name="connsiteX2" fmla="*/ 1047930 w 1448855"/>
              <a:gd name="connsiteY2" fmla="*/ 1186699 h 2165917"/>
              <a:gd name="connsiteX3" fmla="*/ 1357390 w 1448855"/>
              <a:gd name="connsiteY3" fmla="*/ 1558237 h 2165917"/>
              <a:gd name="connsiteX4" fmla="*/ 1444066 w 1448855"/>
              <a:gd name="connsiteY4" fmla="*/ 2026370 h 2165917"/>
              <a:gd name="connsiteX5" fmla="*/ 1374352 w 1448855"/>
              <a:gd name="connsiteY5" fmla="*/ 1988700 h 2165917"/>
              <a:gd name="connsiteX6" fmla="*/ 1361589 w 1448855"/>
              <a:gd name="connsiteY6" fmla="*/ 2136673 h 2165917"/>
              <a:gd name="connsiteX7" fmla="*/ 1284153 w 1448855"/>
              <a:gd name="connsiteY7" fmla="*/ 2061719 h 2165917"/>
              <a:gd name="connsiteX8" fmla="*/ 1253040 w 1448855"/>
              <a:gd name="connsiteY8" fmla="*/ 2164550 h 2165917"/>
              <a:gd name="connsiteX9" fmla="*/ 1141933 w 1448855"/>
              <a:gd name="connsiteY9" fmla="*/ 1713669 h 2165917"/>
              <a:gd name="connsiteX10" fmla="*/ 809064 w 1448855"/>
              <a:gd name="connsiteY10" fmla="*/ 1530712 h 2165917"/>
              <a:gd name="connsiteX11" fmla="*/ 772779 w 1448855"/>
              <a:gd name="connsiteY11" fmla="*/ 1681311 h 2165917"/>
              <a:gd name="connsiteX12" fmla="*/ 809063 w 1448855"/>
              <a:gd name="connsiteY12" fmla="*/ 1903027 h 2165917"/>
              <a:gd name="connsiteX13" fmla="*/ 740282 w 1448855"/>
              <a:gd name="connsiteY13" fmla="*/ 2114910 h 2165917"/>
              <a:gd name="connsiteX14" fmla="*/ 511213 w 1448855"/>
              <a:gd name="connsiteY14" fmla="*/ 1617091 h 2165917"/>
              <a:gd name="connsiteX15" fmla="*/ 442708 w 1448855"/>
              <a:gd name="connsiteY15" fmla="*/ 1173293 h 2165917"/>
              <a:gd name="connsiteX16" fmla="*/ 0 w 1448855"/>
              <a:gd name="connsiteY16" fmla="*/ 757085 h 2165917"/>
              <a:gd name="connsiteX17" fmla="*/ 250021 w 1448855"/>
              <a:gd name="connsiteY17" fmla="*/ 0 h 2165917"/>
              <a:gd name="connsiteX0" fmla="*/ 109668 w 1448855"/>
              <a:gd name="connsiteY0" fmla="*/ 0 h 2382353"/>
              <a:gd name="connsiteX1" fmla="*/ 836231 w 1448855"/>
              <a:gd name="connsiteY1" fmla="*/ 1248591 h 2382353"/>
              <a:gd name="connsiteX2" fmla="*/ 1047930 w 1448855"/>
              <a:gd name="connsiteY2" fmla="*/ 1403135 h 2382353"/>
              <a:gd name="connsiteX3" fmla="*/ 1357390 w 1448855"/>
              <a:gd name="connsiteY3" fmla="*/ 1774673 h 2382353"/>
              <a:gd name="connsiteX4" fmla="*/ 1444066 w 1448855"/>
              <a:gd name="connsiteY4" fmla="*/ 2242806 h 2382353"/>
              <a:gd name="connsiteX5" fmla="*/ 1374352 w 1448855"/>
              <a:gd name="connsiteY5" fmla="*/ 2205136 h 2382353"/>
              <a:gd name="connsiteX6" fmla="*/ 1361589 w 1448855"/>
              <a:gd name="connsiteY6" fmla="*/ 2353109 h 2382353"/>
              <a:gd name="connsiteX7" fmla="*/ 1284153 w 1448855"/>
              <a:gd name="connsiteY7" fmla="*/ 2278155 h 2382353"/>
              <a:gd name="connsiteX8" fmla="*/ 1253040 w 1448855"/>
              <a:gd name="connsiteY8" fmla="*/ 2380986 h 2382353"/>
              <a:gd name="connsiteX9" fmla="*/ 1141933 w 1448855"/>
              <a:gd name="connsiteY9" fmla="*/ 1930105 h 2382353"/>
              <a:gd name="connsiteX10" fmla="*/ 809064 w 1448855"/>
              <a:gd name="connsiteY10" fmla="*/ 1747148 h 2382353"/>
              <a:gd name="connsiteX11" fmla="*/ 772779 w 1448855"/>
              <a:gd name="connsiteY11" fmla="*/ 1897747 h 2382353"/>
              <a:gd name="connsiteX12" fmla="*/ 809063 w 1448855"/>
              <a:gd name="connsiteY12" fmla="*/ 2119463 h 2382353"/>
              <a:gd name="connsiteX13" fmla="*/ 740282 w 1448855"/>
              <a:gd name="connsiteY13" fmla="*/ 2331346 h 2382353"/>
              <a:gd name="connsiteX14" fmla="*/ 511213 w 1448855"/>
              <a:gd name="connsiteY14" fmla="*/ 1833527 h 2382353"/>
              <a:gd name="connsiteX15" fmla="*/ 442708 w 1448855"/>
              <a:gd name="connsiteY15" fmla="*/ 1389729 h 2382353"/>
              <a:gd name="connsiteX16" fmla="*/ 0 w 1448855"/>
              <a:gd name="connsiteY16" fmla="*/ 973521 h 2382353"/>
              <a:gd name="connsiteX17" fmla="*/ 109668 w 1448855"/>
              <a:gd name="connsiteY17" fmla="*/ 0 h 2382353"/>
              <a:gd name="connsiteX0" fmla="*/ 243702 w 1582889"/>
              <a:gd name="connsiteY0" fmla="*/ 0 h 2382353"/>
              <a:gd name="connsiteX1" fmla="*/ 970265 w 1582889"/>
              <a:gd name="connsiteY1" fmla="*/ 1248591 h 2382353"/>
              <a:gd name="connsiteX2" fmla="*/ 1181964 w 1582889"/>
              <a:gd name="connsiteY2" fmla="*/ 1403135 h 2382353"/>
              <a:gd name="connsiteX3" fmla="*/ 1491424 w 1582889"/>
              <a:gd name="connsiteY3" fmla="*/ 1774673 h 2382353"/>
              <a:gd name="connsiteX4" fmla="*/ 1578100 w 1582889"/>
              <a:gd name="connsiteY4" fmla="*/ 2242806 h 2382353"/>
              <a:gd name="connsiteX5" fmla="*/ 1508386 w 1582889"/>
              <a:gd name="connsiteY5" fmla="*/ 2205136 h 2382353"/>
              <a:gd name="connsiteX6" fmla="*/ 1495623 w 1582889"/>
              <a:gd name="connsiteY6" fmla="*/ 2353109 h 2382353"/>
              <a:gd name="connsiteX7" fmla="*/ 1418187 w 1582889"/>
              <a:gd name="connsiteY7" fmla="*/ 2278155 h 2382353"/>
              <a:gd name="connsiteX8" fmla="*/ 1387074 w 1582889"/>
              <a:gd name="connsiteY8" fmla="*/ 2380986 h 2382353"/>
              <a:gd name="connsiteX9" fmla="*/ 1275967 w 1582889"/>
              <a:gd name="connsiteY9" fmla="*/ 1930105 h 2382353"/>
              <a:gd name="connsiteX10" fmla="*/ 943098 w 1582889"/>
              <a:gd name="connsiteY10" fmla="*/ 1747148 h 2382353"/>
              <a:gd name="connsiteX11" fmla="*/ 906813 w 1582889"/>
              <a:gd name="connsiteY11" fmla="*/ 1897747 h 2382353"/>
              <a:gd name="connsiteX12" fmla="*/ 943097 w 1582889"/>
              <a:gd name="connsiteY12" fmla="*/ 2119463 h 2382353"/>
              <a:gd name="connsiteX13" fmla="*/ 874316 w 1582889"/>
              <a:gd name="connsiteY13" fmla="*/ 2331346 h 2382353"/>
              <a:gd name="connsiteX14" fmla="*/ 645247 w 1582889"/>
              <a:gd name="connsiteY14" fmla="*/ 1833527 h 2382353"/>
              <a:gd name="connsiteX15" fmla="*/ 576742 w 1582889"/>
              <a:gd name="connsiteY15" fmla="*/ 1389729 h 2382353"/>
              <a:gd name="connsiteX16" fmla="*/ 0 w 1582889"/>
              <a:gd name="connsiteY16" fmla="*/ 828153 h 2382353"/>
              <a:gd name="connsiteX17" fmla="*/ 243702 w 1582889"/>
              <a:gd name="connsiteY17" fmla="*/ 0 h 238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82889" h="2382353">
                <a:moveTo>
                  <a:pt x="243702" y="0"/>
                </a:moveTo>
                <a:cubicBezTo>
                  <a:pt x="439105" y="344052"/>
                  <a:pt x="774862" y="904539"/>
                  <a:pt x="970265" y="1248591"/>
                </a:cubicBezTo>
                <a:cubicBezTo>
                  <a:pt x="1042817" y="1295141"/>
                  <a:pt x="1067712" y="1314886"/>
                  <a:pt x="1181964" y="1403135"/>
                </a:cubicBezTo>
                <a:cubicBezTo>
                  <a:pt x="1268824" y="1490815"/>
                  <a:pt x="1425401" y="1634728"/>
                  <a:pt x="1491424" y="1774673"/>
                </a:cubicBezTo>
                <a:cubicBezTo>
                  <a:pt x="1524713" y="1942853"/>
                  <a:pt x="1602937" y="2208798"/>
                  <a:pt x="1578100" y="2242806"/>
                </a:cubicBezTo>
                <a:cubicBezTo>
                  <a:pt x="1566444" y="2254868"/>
                  <a:pt x="1539822" y="2238575"/>
                  <a:pt x="1508386" y="2205136"/>
                </a:cubicBezTo>
                <a:cubicBezTo>
                  <a:pt x="1510826" y="2281716"/>
                  <a:pt x="1508841" y="2340543"/>
                  <a:pt x="1495623" y="2353109"/>
                </a:cubicBezTo>
                <a:cubicBezTo>
                  <a:pt x="1479226" y="2364879"/>
                  <a:pt x="1448855" y="2332377"/>
                  <a:pt x="1418187" y="2278155"/>
                </a:cubicBezTo>
                <a:cubicBezTo>
                  <a:pt x="1409404" y="2333268"/>
                  <a:pt x="1399341" y="2372731"/>
                  <a:pt x="1387074" y="2380986"/>
                </a:cubicBezTo>
                <a:cubicBezTo>
                  <a:pt x="1339118" y="2404438"/>
                  <a:pt x="1273289" y="2121105"/>
                  <a:pt x="1275967" y="1930105"/>
                </a:cubicBezTo>
                <a:cubicBezTo>
                  <a:pt x="1201971" y="1785248"/>
                  <a:pt x="1005526" y="1747855"/>
                  <a:pt x="943098" y="1747148"/>
                </a:cubicBezTo>
                <a:cubicBezTo>
                  <a:pt x="882069" y="1758633"/>
                  <a:pt x="899863" y="1824774"/>
                  <a:pt x="906813" y="1897747"/>
                </a:cubicBezTo>
                <a:cubicBezTo>
                  <a:pt x="923190" y="1981167"/>
                  <a:pt x="926532" y="2055165"/>
                  <a:pt x="943097" y="2119463"/>
                </a:cubicBezTo>
                <a:cubicBezTo>
                  <a:pt x="1010297" y="2258223"/>
                  <a:pt x="926440" y="2379002"/>
                  <a:pt x="874316" y="2331346"/>
                </a:cubicBezTo>
                <a:cubicBezTo>
                  <a:pt x="840649" y="2330572"/>
                  <a:pt x="782669" y="2075229"/>
                  <a:pt x="645247" y="1833527"/>
                </a:cubicBezTo>
                <a:cubicBezTo>
                  <a:pt x="577641" y="1685553"/>
                  <a:pt x="602376" y="1531610"/>
                  <a:pt x="576742" y="1389729"/>
                </a:cubicBezTo>
                <a:cubicBezTo>
                  <a:pt x="542174" y="1253806"/>
                  <a:pt x="169384" y="949330"/>
                  <a:pt x="0" y="828153"/>
                </a:cubicBezTo>
                <a:lnTo>
                  <a:pt x="243702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37" name="TextBox 436">
            <a:extLst>
              <a:ext uri="{FF2B5EF4-FFF2-40B4-BE49-F238E27FC236}">
                <a16:creationId xmlns:a16="http://schemas.microsoft.com/office/drawing/2014/main" id="{F58F877B-BB41-4C12-B2F5-0A9BEFECABCF}"/>
              </a:ext>
            </a:extLst>
          </p:cNvPr>
          <p:cNvSpPr txBox="1"/>
          <p:nvPr/>
        </p:nvSpPr>
        <p:spPr>
          <a:xfrm>
            <a:off x="1787232" y="3894968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8" name="TextBox 437">
            <a:extLst>
              <a:ext uri="{FF2B5EF4-FFF2-40B4-BE49-F238E27FC236}">
                <a16:creationId xmlns:a16="http://schemas.microsoft.com/office/drawing/2014/main" id="{4E6442C1-C35F-46BA-ADE3-BE6E01F79DA7}"/>
              </a:ext>
            </a:extLst>
          </p:cNvPr>
          <p:cNvSpPr txBox="1"/>
          <p:nvPr/>
        </p:nvSpPr>
        <p:spPr>
          <a:xfrm>
            <a:off x="4547314" y="3894968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9" name="TextBox 438">
            <a:extLst>
              <a:ext uri="{FF2B5EF4-FFF2-40B4-BE49-F238E27FC236}">
                <a16:creationId xmlns:a16="http://schemas.microsoft.com/office/drawing/2014/main" id="{97AC39C3-001C-4531-AE67-CD50210C328B}"/>
              </a:ext>
            </a:extLst>
          </p:cNvPr>
          <p:cNvSpPr txBox="1"/>
          <p:nvPr/>
        </p:nvSpPr>
        <p:spPr>
          <a:xfrm>
            <a:off x="7309829" y="3894968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0" name="TextBox 439">
            <a:extLst>
              <a:ext uri="{FF2B5EF4-FFF2-40B4-BE49-F238E27FC236}">
                <a16:creationId xmlns:a16="http://schemas.microsoft.com/office/drawing/2014/main" id="{946C0779-2392-4AF3-A256-E8799C7C8476}"/>
              </a:ext>
            </a:extLst>
          </p:cNvPr>
          <p:cNvSpPr txBox="1"/>
          <p:nvPr/>
        </p:nvSpPr>
        <p:spPr>
          <a:xfrm>
            <a:off x="10067479" y="3894968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41" name="Group 440">
            <a:extLst>
              <a:ext uri="{FF2B5EF4-FFF2-40B4-BE49-F238E27FC236}">
                <a16:creationId xmlns:a16="http://schemas.microsoft.com/office/drawing/2014/main" id="{570250D1-DA66-4D0B-9BFC-D991B2DCC1F2}"/>
              </a:ext>
            </a:extLst>
          </p:cNvPr>
          <p:cNvGrpSpPr/>
          <p:nvPr/>
        </p:nvGrpSpPr>
        <p:grpSpPr>
          <a:xfrm>
            <a:off x="3970167" y="4436443"/>
            <a:ext cx="1756993" cy="1692772"/>
            <a:chOff x="1067114" y="2905199"/>
            <a:chExt cx="1756993" cy="1692772"/>
          </a:xfrm>
        </p:grpSpPr>
        <p:sp>
          <p:nvSpPr>
            <p:cNvPr id="442" name="TextBox 441">
              <a:extLst>
                <a:ext uri="{FF2B5EF4-FFF2-40B4-BE49-F238E27FC236}">
                  <a16:creationId xmlns:a16="http://schemas.microsoft.com/office/drawing/2014/main" id="{9257947F-52E7-4517-A8EC-BA2E980FB205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43" name="TextBox 442">
              <a:extLst>
                <a:ext uri="{FF2B5EF4-FFF2-40B4-BE49-F238E27FC236}">
                  <a16:creationId xmlns:a16="http://schemas.microsoft.com/office/drawing/2014/main" id="{6585CCA4-1CED-4C91-A8CA-5085D5570545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4" name="Group 443">
            <a:extLst>
              <a:ext uri="{FF2B5EF4-FFF2-40B4-BE49-F238E27FC236}">
                <a16:creationId xmlns:a16="http://schemas.microsoft.com/office/drawing/2014/main" id="{597439A6-8998-4631-8248-9D2FB1B0AF53}"/>
              </a:ext>
            </a:extLst>
          </p:cNvPr>
          <p:cNvGrpSpPr/>
          <p:nvPr/>
        </p:nvGrpSpPr>
        <p:grpSpPr>
          <a:xfrm>
            <a:off x="1210085" y="4436443"/>
            <a:ext cx="1756993" cy="1692772"/>
            <a:chOff x="1067114" y="2905199"/>
            <a:chExt cx="1756993" cy="1692772"/>
          </a:xfrm>
        </p:grpSpPr>
        <p:sp>
          <p:nvSpPr>
            <p:cNvPr id="445" name="TextBox 444">
              <a:extLst>
                <a:ext uri="{FF2B5EF4-FFF2-40B4-BE49-F238E27FC236}">
                  <a16:creationId xmlns:a16="http://schemas.microsoft.com/office/drawing/2014/main" id="{FD8E795E-01E9-458F-BD8F-8CBAFC198B8A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</a:p>
          </p:txBody>
        </p:sp>
        <p:sp>
          <p:nvSpPr>
            <p:cNvPr id="446" name="TextBox 445">
              <a:extLst>
                <a:ext uri="{FF2B5EF4-FFF2-40B4-BE49-F238E27FC236}">
                  <a16:creationId xmlns:a16="http://schemas.microsoft.com/office/drawing/2014/main" id="{EA836BED-A026-4D8A-95D4-5FC26AAD238E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7" name="Group 446">
            <a:extLst>
              <a:ext uri="{FF2B5EF4-FFF2-40B4-BE49-F238E27FC236}">
                <a16:creationId xmlns:a16="http://schemas.microsoft.com/office/drawing/2014/main" id="{B4091571-2C82-4278-9859-D6B1BE6578B7}"/>
              </a:ext>
            </a:extLst>
          </p:cNvPr>
          <p:cNvGrpSpPr/>
          <p:nvPr/>
        </p:nvGrpSpPr>
        <p:grpSpPr>
          <a:xfrm>
            <a:off x="6732682" y="4436443"/>
            <a:ext cx="1756993" cy="1692772"/>
            <a:chOff x="1067114" y="2905199"/>
            <a:chExt cx="1756993" cy="1692772"/>
          </a:xfrm>
        </p:grpSpPr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B86E3447-9BF9-4B5C-A666-586C7B7E3B33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</a:p>
          </p:txBody>
        </p:sp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535D3AB2-989B-4342-B222-944D84EFC3B0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0" name="Group 449">
            <a:extLst>
              <a:ext uri="{FF2B5EF4-FFF2-40B4-BE49-F238E27FC236}">
                <a16:creationId xmlns:a16="http://schemas.microsoft.com/office/drawing/2014/main" id="{B61FB8DE-5D48-4EEB-8758-F5AC84F8AFC5}"/>
              </a:ext>
            </a:extLst>
          </p:cNvPr>
          <p:cNvGrpSpPr/>
          <p:nvPr/>
        </p:nvGrpSpPr>
        <p:grpSpPr>
          <a:xfrm>
            <a:off x="9490332" y="4436443"/>
            <a:ext cx="1756993" cy="1692772"/>
            <a:chOff x="1067114" y="2905199"/>
            <a:chExt cx="1756993" cy="1692772"/>
          </a:xfrm>
        </p:grpSpPr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89A80E28-D06B-4BB3-945B-C4F8833A77A7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</a:p>
          </p:txBody>
        </p:sp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D40B45D6-5A23-4FFF-8C13-536F6E95D415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53" name="Picture 2" descr="G:\002-KIMS BUSINESS\007-02-MaxPPT-Contents\150523-Business Templates\170319-Golden Egg with World Map\egg-item-01.png">
            <a:extLst>
              <a:ext uri="{FF2B5EF4-FFF2-40B4-BE49-F238E27FC236}">
                <a16:creationId xmlns:a16="http://schemas.microsoft.com/office/drawing/2014/main" id="{86D72E92-1FB2-4F63-BA2E-DF7E7310BE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"/>
          <a:stretch/>
        </p:blipFill>
        <p:spPr bwMode="auto">
          <a:xfrm>
            <a:off x="4003008" y="2978131"/>
            <a:ext cx="1691308" cy="83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" name="Picture 2" descr="G:\002-KIMS BUSINESS\007-02-MaxPPT-Contents\150523-Business Templates\170319-Golden Egg with World Map\egg-item-01.png">
            <a:extLst>
              <a:ext uri="{FF2B5EF4-FFF2-40B4-BE49-F238E27FC236}">
                <a16:creationId xmlns:a16="http://schemas.microsoft.com/office/drawing/2014/main" id="{73DAC6A3-A540-4D59-AE50-B97AC6C850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"/>
          <a:stretch/>
        </p:blipFill>
        <p:spPr bwMode="auto">
          <a:xfrm>
            <a:off x="6587787" y="2802206"/>
            <a:ext cx="2046780" cy="101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133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25</cp:revision>
  <dcterms:created xsi:type="dcterms:W3CDTF">2018-02-18T19:39:47Z</dcterms:created>
  <dcterms:modified xsi:type="dcterms:W3CDTF">2018-12-21T06:33:23Z</dcterms:modified>
</cp:coreProperties>
</file>