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2016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58" name="Rectangle 5">
            <a:extLst>
              <a:ext uri="{FF2B5EF4-FFF2-40B4-BE49-F238E27FC236}">
                <a16:creationId xmlns:a16="http://schemas.microsoft.com/office/drawing/2014/main" id="{79D07142-618D-44CD-A194-2DDFBF3E0EF3}"/>
              </a:ext>
            </a:extLst>
          </p:cNvPr>
          <p:cNvSpPr/>
          <p:nvPr/>
        </p:nvSpPr>
        <p:spPr>
          <a:xfrm>
            <a:off x="6827520" y="3082890"/>
            <a:ext cx="4631899" cy="70189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759" name="Rectangle 758">
            <a:extLst>
              <a:ext uri="{FF2B5EF4-FFF2-40B4-BE49-F238E27FC236}">
                <a16:creationId xmlns:a16="http://schemas.microsoft.com/office/drawing/2014/main" id="{8EF28F68-E2C5-4057-9B87-0F482AB33226}"/>
              </a:ext>
            </a:extLst>
          </p:cNvPr>
          <p:cNvSpPr/>
          <p:nvPr/>
        </p:nvSpPr>
        <p:spPr>
          <a:xfrm>
            <a:off x="6827520" y="5243130"/>
            <a:ext cx="4631899" cy="70189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pic>
        <p:nvPicPr>
          <p:cNvPr id="760" name="그림 12">
            <a:extLst>
              <a:ext uri="{FF2B5EF4-FFF2-40B4-BE49-F238E27FC236}">
                <a16:creationId xmlns:a16="http://schemas.microsoft.com/office/drawing/2014/main" id="{C4008853-7B3A-44C4-B5E8-1D12F12DA8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170" y="2068326"/>
            <a:ext cx="4437506" cy="3878280"/>
          </a:xfrm>
          <a:prstGeom prst="rect">
            <a:avLst/>
          </a:prstGeom>
        </p:spPr>
      </p:pic>
      <p:pic>
        <p:nvPicPr>
          <p:cNvPr id="761" name="Picture 6">
            <a:extLst>
              <a:ext uri="{FF2B5EF4-FFF2-40B4-BE49-F238E27FC236}">
                <a16:creationId xmlns:a16="http://schemas.microsoft.com/office/drawing/2014/main" id="{73B69ADC-7A06-46B0-A979-AC760505DA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792" y="4182661"/>
            <a:ext cx="2667658" cy="1861539"/>
          </a:xfrm>
          <a:prstGeom prst="rect">
            <a:avLst/>
          </a:prstGeom>
        </p:spPr>
      </p:pic>
      <p:sp>
        <p:nvSpPr>
          <p:cNvPr id="762" name="Oval 6">
            <a:extLst>
              <a:ext uri="{FF2B5EF4-FFF2-40B4-BE49-F238E27FC236}">
                <a16:creationId xmlns:a16="http://schemas.microsoft.com/office/drawing/2014/main" id="{689DE863-313E-48E5-A453-337E3BBC131C}"/>
              </a:ext>
            </a:extLst>
          </p:cNvPr>
          <p:cNvSpPr/>
          <p:nvPr/>
        </p:nvSpPr>
        <p:spPr>
          <a:xfrm>
            <a:off x="7074862" y="2079149"/>
            <a:ext cx="739171" cy="73917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3" name="Oval 7">
            <a:extLst>
              <a:ext uri="{FF2B5EF4-FFF2-40B4-BE49-F238E27FC236}">
                <a16:creationId xmlns:a16="http://schemas.microsoft.com/office/drawing/2014/main" id="{06ACD394-D2E4-4F4D-B02F-2859149B782D}"/>
              </a:ext>
            </a:extLst>
          </p:cNvPr>
          <p:cNvSpPr/>
          <p:nvPr/>
        </p:nvSpPr>
        <p:spPr>
          <a:xfrm>
            <a:off x="7074863" y="4220707"/>
            <a:ext cx="739171" cy="73917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4" name="Donut 15">
            <a:extLst>
              <a:ext uri="{FF2B5EF4-FFF2-40B4-BE49-F238E27FC236}">
                <a16:creationId xmlns:a16="http://schemas.microsoft.com/office/drawing/2014/main" id="{1E3DB1B0-E077-4708-81BD-7D58563323B3}"/>
              </a:ext>
            </a:extLst>
          </p:cNvPr>
          <p:cNvSpPr/>
          <p:nvPr/>
        </p:nvSpPr>
        <p:spPr>
          <a:xfrm>
            <a:off x="7209984" y="2215904"/>
            <a:ext cx="468924" cy="465660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65" name="Oval 21">
            <a:extLst>
              <a:ext uri="{FF2B5EF4-FFF2-40B4-BE49-F238E27FC236}">
                <a16:creationId xmlns:a16="http://schemas.microsoft.com/office/drawing/2014/main" id="{504C7581-68C9-4517-A5EE-5023BBEC92BF}"/>
              </a:ext>
            </a:extLst>
          </p:cNvPr>
          <p:cNvSpPr/>
          <p:nvPr/>
        </p:nvSpPr>
        <p:spPr>
          <a:xfrm rot="20700000">
            <a:off x="7205635" y="4380990"/>
            <a:ext cx="477626" cy="418604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766" name="그룹 8">
            <a:extLst>
              <a:ext uri="{FF2B5EF4-FFF2-40B4-BE49-F238E27FC236}">
                <a16:creationId xmlns:a16="http://schemas.microsoft.com/office/drawing/2014/main" id="{8C199A47-DDAA-43EC-A936-56FB90FAEC44}"/>
              </a:ext>
            </a:extLst>
          </p:cNvPr>
          <p:cNvGrpSpPr/>
          <p:nvPr/>
        </p:nvGrpSpPr>
        <p:grpSpPr>
          <a:xfrm>
            <a:off x="7948505" y="1970959"/>
            <a:ext cx="3276000" cy="919338"/>
            <a:chOff x="7948505" y="1772817"/>
            <a:chExt cx="3276000" cy="919338"/>
          </a:xfrm>
        </p:grpSpPr>
        <p:sp>
          <p:nvSpPr>
            <p:cNvPr id="767" name="TextBox 766">
              <a:extLst>
                <a:ext uri="{FF2B5EF4-FFF2-40B4-BE49-F238E27FC236}">
                  <a16:creationId xmlns:a16="http://schemas.microsoft.com/office/drawing/2014/main" id="{ED1C41CE-182D-470F-9CEB-90A100EFEFF5}"/>
                </a:ext>
              </a:extLst>
            </p:cNvPr>
            <p:cNvSpPr txBox="1"/>
            <p:nvPr/>
          </p:nvSpPr>
          <p:spPr>
            <a:xfrm>
              <a:off x="7948505" y="1772817"/>
              <a:ext cx="327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8" name="TextBox 767">
              <a:extLst>
                <a:ext uri="{FF2B5EF4-FFF2-40B4-BE49-F238E27FC236}">
                  <a16:creationId xmlns:a16="http://schemas.microsoft.com/office/drawing/2014/main" id="{3C020CC2-3804-47C7-A4F2-0613435EC1D5}"/>
                </a:ext>
              </a:extLst>
            </p:cNvPr>
            <p:cNvSpPr txBox="1"/>
            <p:nvPr/>
          </p:nvSpPr>
          <p:spPr>
            <a:xfrm>
              <a:off x="7948505" y="2045824"/>
              <a:ext cx="32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</p:grpSp>
      <p:grpSp>
        <p:nvGrpSpPr>
          <p:cNvPr id="769" name="그룹 11">
            <a:extLst>
              <a:ext uri="{FF2B5EF4-FFF2-40B4-BE49-F238E27FC236}">
                <a16:creationId xmlns:a16="http://schemas.microsoft.com/office/drawing/2014/main" id="{F21B6533-CB10-4C5A-8C44-BFE1E7F2EDA6}"/>
              </a:ext>
            </a:extLst>
          </p:cNvPr>
          <p:cNvGrpSpPr/>
          <p:nvPr/>
        </p:nvGrpSpPr>
        <p:grpSpPr>
          <a:xfrm>
            <a:off x="7948505" y="4130623"/>
            <a:ext cx="3276000" cy="919338"/>
            <a:chOff x="7948505" y="3968693"/>
            <a:chExt cx="3276000" cy="919338"/>
          </a:xfrm>
        </p:grpSpPr>
        <p:sp>
          <p:nvSpPr>
            <p:cNvPr id="770" name="TextBox 769">
              <a:extLst>
                <a:ext uri="{FF2B5EF4-FFF2-40B4-BE49-F238E27FC236}">
                  <a16:creationId xmlns:a16="http://schemas.microsoft.com/office/drawing/2014/main" id="{53CB6783-10EE-4239-89B6-1AED8F68C1F9}"/>
                </a:ext>
              </a:extLst>
            </p:cNvPr>
            <p:cNvSpPr txBox="1"/>
            <p:nvPr/>
          </p:nvSpPr>
          <p:spPr>
            <a:xfrm>
              <a:off x="7948505" y="3968693"/>
              <a:ext cx="327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1" name="TextBox 770">
              <a:extLst>
                <a:ext uri="{FF2B5EF4-FFF2-40B4-BE49-F238E27FC236}">
                  <a16:creationId xmlns:a16="http://schemas.microsoft.com/office/drawing/2014/main" id="{99C4F271-9F62-4E0A-9C75-E593AEE0D405}"/>
                </a:ext>
              </a:extLst>
            </p:cNvPr>
            <p:cNvSpPr txBox="1"/>
            <p:nvPr/>
          </p:nvSpPr>
          <p:spPr>
            <a:xfrm>
              <a:off x="7948505" y="4241700"/>
              <a:ext cx="32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72" name="TextBox 771">
            <a:extLst>
              <a:ext uri="{FF2B5EF4-FFF2-40B4-BE49-F238E27FC236}">
                <a16:creationId xmlns:a16="http://schemas.microsoft.com/office/drawing/2014/main" id="{20CBCDFE-2231-457C-A1B7-C0C452429C74}"/>
              </a:ext>
            </a:extLst>
          </p:cNvPr>
          <p:cNvSpPr txBox="1"/>
          <p:nvPr/>
        </p:nvSpPr>
        <p:spPr>
          <a:xfrm>
            <a:off x="7125775" y="3108624"/>
            <a:ext cx="4055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73" name="TextBox 772">
            <a:extLst>
              <a:ext uri="{FF2B5EF4-FFF2-40B4-BE49-F238E27FC236}">
                <a16:creationId xmlns:a16="http://schemas.microsoft.com/office/drawing/2014/main" id="{3CBC30CD-0092-4D9A-B224-091D1230240F}"/>
              </a:ext>
            </a:extLst>
          </p:cNvPr>
          <p:cNvSpPr txBox="1"/>
          <p:nvPr/>
        </p:nvSpPr>
        <p:spPr>
          <a:xfrm>
            <a:off x="7125775" y="5268864"/>
            <a:ext cx="4055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74" name="직사각형 18">
            <a:extLst>
              <a:ext uri="{FF2B5EF4-FFF2-40B4-BE49-F238E27FC236}">
                <a16:creationId xmlns:a16="http://schemas.microsoft.com/office/drawing/2014/main" id="{8FE770D0-462C-4AF7-84E4-335FE5629D47}"/>
              </a:ext>
            </a:extLst>
          </p:cNvPr>
          <p:cNvSpPr/>
          <p:nvPr/>
        </p:nvSpPr>
        <p:spPr>
          <a:xfrm>
            <a:off x="1111296" y="2200989"/>
            <a:ext cx="4138161" cy="24261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75" name="그룹 19">
            <a:extLst>
              <a:ext uri="{FF2B5EF4-FFF2-40B4-BE49-F238E27FC236}">
                <a16:creationId xmlns:a16="http://schemas.microsoft.com/office/drawing/2014/main" id="{F6B317A5-F65A-4571-8A42-911B3D589F83}"/>
              </a:ext>
            </a:extLst>
          </p:cNvPr>
          <p:cNvGrpSpPr/>
          <p:nvPr/>
        </p:nvGrpSpPr>
        <p:grpSpPr>
          <a:xfrm>
            <a:off x="1489824" y="2561593"/>
            <a:ext cx="283914" cy="1814359"/>
            <a:chOff x="1055023" y="2447148"/>
            <a:chExt cx="489227" cy="3126415"/>
          </a:xfr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776" name="그룹 20">
              <a:extLst>
                <a:ext uri="{FF2B5EF4-FFF2-40B4-BE49-F238E27FC236}">
                  <a16:creationId xmlns:a16="http://schemas.microsoft.com/office/drawing/2014/main" id="{D34B155A-533B-49FA-A4E0-DDEB8DC93214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778" name="사다리꼴 22">
                <a:extLst>
                  <a:ext uri="{FF2B5EF4-FFF2-40B4-BE49-F238E27FC236}">
                    <a16:creationId xmlns:a16="http://schemas.microsoft.com/office/drawing/2014/main" id="{0C598F22-37B1-4AF3-ACD7-51138F16C7A1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79" name="타원 23">
                <a:extLst>
                  <a:ext uri="{FF2B5EF4-FFF2-40B4-BE49-F238E27FC236}">
                    <a16:creationId xmlns:a16="http://schemas.microsoft.com/office/drawing/2014/main" id="{406AF80E-5BE5-4F54-A255-EEB22D563DDE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777" name="자유형: 도형 21">
              <a:extLst>
                <a:ext uri="{FF2B5EF4-FFF2-40B4-BE49-F238E27FC236}">
                  <a16:creationId xmlns:a16="http://schemas.microsoft.com/office/drawing/2014/main" id="{875C3117-5C8A-485A-BC13-2E379CAFBCCB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80" name="그룹 24">
            <a:extLst>
              <a:ext uri="{FF2B5EF4-FFF2-40B4-BE49-F238E27FC236}">
                <a16:creationId xmlns:a16="http://schemas.microsoft.com/office/drawing/2014/main" id="{1054B4B2-95AE-4018-9249-B9F17CD8C008}"/>
              </a:ext>
            </a:extLst>
          </p:cNvPr>
          <p:cNvGrpSpPr/>
          <p:nvPr/>
        </p:nvGrpSpPr>
        <p:grpSpPr>
          <a:xfrm>
            <a:off x="4582503" y="2429824"/>
            <a:ext cx="206038" cy="1968491"/>
            <a:chOff x="10476289" y="295274"/>
            <a:chExt cx="567208" cy="6132431"/>
          </a:xfr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781" name="그룹 25">
              <a:extLst>
                <a:ext uri="{FF2B5EF4-FFF2-40B4-BE49-F238E27FC236}">
                  <a16:creationId xmlns:a16="http://schemas.microsoft.com/office/drawing/2014/main" id="{D6CF742B-3C3A-43BF-A46F-6F1D3CD0D45B}"/>
                </a:ext>
              </a:extLst>
            </p:cNvPr>
            <p:cNvGrpSpPr/>
            <p:nvPr/>
          </p:nvGrpSpPr>
          <p:grpSpPr>
            <a:xfrm>
              <a:off x="10690849" y="3203663"/>
              <a:ext cx="352648" cy="3224042"/>
              <a:chOff x="3737748" y="3214934"/>
              <a:chExt cx="352648" cy="3224042"/>
            </a:xfrm>
            <a:grpFill/>
          </p:grpSpPr>
          <p:sp>
            <p:nvSpPr>
              <p:cNvPr id="783" name="사다리꼴 27">
                <a:extLst>
                  <a:ext uri="{FF2B5EF4-FFF2-40B4-BE49-F238E27FC236}">
                    <a16:creationId xmlns:a16="http://schemas.microsoft.com/office/drawing/2014/main" id="{0B123F6D-95D0-40A8-BA35-C1B470415806}"/>
                  </a:ext>
                </a:extLst>
              </p:cNvPr>
              <p:cNvSpPr/>
              <p:nvPr/>
            </p:nvSpPr>
            <p:spPr>
              <a:xfrm>
                <a:off x="3737748" y="3214934"/>
                <a:ext cx="352648" cy="3044392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84" name="타원 28">
                <a:extLst>
                  <a:ext uri="{FF2B5EF4-FFF2-40B4-BE49-F238E27FC236}">
                    <a16:creationId xmlns:a16="http://schemas.microsoft.com/office/drawing/2014/main" id="{2D89A38F-564C-4516-9499-0CF3E153E9FB}"/>
                  </a:ext>
                </a:extLst>
              </p:cNvPr>
              <p:cNvSpPr/>
              <p:nvPr/>
            </p:nvSpPr>
            <p:spPr>
              <a:xfrm>
                <a:off x="3737748" y="6086328"/>
                <a:ext cx="352648" cy="35264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782" name="자유형: 도형 26">
              <a:extLst>
                <a:ext uri="{FF2B5EF4-FFF2-40B4-BE49-F238E27FC236}">
                  <a16:creationId xmlns:a16="http://schemas.microsoft.com/office/drawing/2014/main" id="{49E2473F-48CC-4386-9F48-69B9568E267A}"/>
                </a:ext>
              </a:extLst>
            </p:cNvPr>
            <p:cNvSpPr/>
            <p:nvPr/>
          </p:nvSpPr>
          <p:spPr>
            <a:xfrm>
              <a:off x="10476289" y="295274"/>
              <a:ext cx="533238" cy="2908390"/>
            </a:xfrm>
            <a:custGeom>
              <a:avLst/>
              <a:gdLst>
                <a:gd name="connsiteX0" fmla="*/ 400050 w 428625"/>
                <a:gd name="connsiteY0" fmla="*/ 3267075 h 3267075"/>
                <a:gd name="connsiteX1" fmla="*/ 0 w 428625"/>
                <a:gd name="connsiteY1" fmla="*/ 3219450 h 3267075"/>
                <a:gd name="connsiteX2" fmla="*/ 428625 w 428625"/>
                <a:gd name="connsiteY2" fmla="*/ 0 h 3267075"/>
                <a:gd name="connsiteX3" fmla="*/ 400050 w 428625"/>
                <a:gd name="connsiteY3" fmla="*/ 3267075 h 3267075"/>
                <a:gd name="connsiteX0" fmla="*/ 400050 w 428625"/>
                <a:gd name="connsiteY0" fmla="*/ 3267940 h 3267940"/>
                <a:gd name="connsiteX1" fmla="*/ 0 w 428625"/>
                <a:gd name="connsiteY1" fmla="*/ 3220315 h 3267940"/>
                <a:gd name="connsiteX2" fmla="*/ 428625 w 428625"/>
                <a:gd name="connsiteY2" fmla="*/ 865 h 3267940"/>
                <a:gd name="connsiteX3" fmla="*/ 400050 w 428625"/>
                <a:gd name="connsiteY3" fmla="*/ 3267940 h 3267940"/>
                <a:gd name="connsiteX0" fmla="*/ 409575 w 438150"/>
                <a:gd name="connsiteY0" fmla="*/ 3267920 h 3277445"/>
                <a:gd name="connsiteX1" fmla="*/ 0 w 438150"/>
                <a:gd name="connsiteY1" fmla="*/ 3277445 h 3277445"/>
                <a:gd name="connsiteX2" fmla="*/ 438150 w 438150"/>
                <a:gd name="connsiteY2" fmla="*/ 845 h 3277445"/>
                <a:gd name="connsiteX3" fmla="*/ 409575 w 438150"/>
                <a:gd name="connsiteY3" fmla="*/ 3267920 h 3277445"/>
                <a:gd name="connsiteX0" fmla="*/ 420864 w 449439"/>
                <a:gd name="connsiteY0" fmla="*/ 3267824 h 3277349"/>
                <a:gd name="connsiteX1" fmla="*/ 11289 w 449439"/>
                <a:gd name="connsiteY1" fmla="*/ 3277349 h 3277349"/>
                <a:gd name="connsiteX2" fmla="*/ 449439 w 449439"/>
                <a:gd name="connsiteY2" fmla="*/ 749 h 3277349"/>
                <a:gd name="connsiteX3" fmla="*/ 420864 w 449439"/>
                <a:gd name="connsiteY3" fmla="*/ 3267824 h 3277349"/>
                <a:gd name="connsiteX0" fmla="*/ 426865 w 455440"/>
                <a:gd name="connsiteY0" fmla="*/ 3268012 h 3277537"/>
                <a:gd name="connsiteX1" fmla="*/ 17290 w 455440"/>
                <a:gd name="connsiteY1" fmla="*/ 3277537 h 3277537"/>
                <a:gd name="connsiteX2" fmla="*/ 455440 w 455440"/>
                <a:gd name="connsiteY2" fmla="*/ 937 h 3277537"/>
                <a:gd name="connsiteX3" fmla="*/ 426865 w 455440"/>
                <a:gd name="connsiteY3" fmla="*/ 3268012 h 3277537"/>
                <a:gd name="connsiteX0" fmla="*/ 420865 w 449440"/>
                <a:gd name="connsiteY0" fmla="*/ 3268029 h 3277554"/>
                <a:gd name="connsiteX1" fmla="*/ 11290 w 449440"/>
                <a:gd name="connsiteY1" fmla="*/ 3277554 h 3277554"/>
                <a:gd name="connsiteX2" fmla="*/ 449440 w 449440"/>
                <a:gd name="connsiteY2" fmla="*/ 954 h 3277554"/>
                <a:gd name="connsiteX3" fmla="*/ 420865 w 449440"/>
                <a:gd name="connsiteY3" fmla="*/ 3268029 h 3277554"/>
                <a:gd name="connsiteX0" fmla="*/ 458965 w 458965"/>
                <a:gd name="connsiteY0" fmla="*/ 3258504 h 3277554"/>
                <a:gd name="connsiteX1" fmla="*/ 11290 w 458965"/>
                <a:gd name="connsiteY1" fmla="*/ 3277554 h 3277554"/>
                <a:gd name="connsiteX2" fmla="*/ 449440 w 458965"/>
                <a:gd name="connsiteY2" fmla="*/ 954 h 3277554"/>
                <a:gd name="connsiteX3" fmla="*/ 458965 w 458965"/>
                <a:gd name="connsiteY3" fmla="*/ 3258504 h 3277554"/>
                <a:gd name="connsiteX0" fmla="*/ 458965 w 468741"/>
                <a:gd name="connsiteY0" fmla="*/ 3258504 h 3277554"/>
                <a:gd name="connsiteX1" fmla="*/ 11290 w 468741"/>
                <a:gd name="connsiteY1" fmla="*/ 3277554 h 3277554"/>
                <a:gd name="connsiteX2" fmla="*/ 449440 w 468741"/>
                <a:gd name="connsiteY2" fmla="*/ 954 h 3277554"/>
                <a:gd name="connsiteX3" fmla="*/ 458965 w 468741"/>
                <a:gd name="connsiteY3" fmla="*/ 3258504 h 3277554"/>
                <a:gd name="connsiteX0" fmla="*/ 458965 w 475898"/>
                <a:gd name="connsiteY0" fmla="*/ 3258504 h 3277554"/>
                <a:gd name="connsiteX1" fmla="*/ 11290 w 475898"/>
                <a:gd name="connsiteY1" fmla="*/ 3277554 h 3277554"/>
                <a:gd name="connsiteX2" fmla="*/ 449440 w 475898"/>
                <a:gd name="connsiteY2" fmla="*/ 954 h 3277554"/>
                <a:gd name="connsiteX3" fmla="*/ 458965 w 475898"/>
                <a:gd name="connsiteY3" fmla="*/ 3258504 h 3277554"/>
                <a:gd name="connsiteX0" fmla="*/ 460407 w 477340"/>
                <a:gd name="connsiteY0" fmla="*/ 3258186 h 3277236"/>
                <a:gd name="connsiteX1" fmla="*/ 12732 w 477340"/>
                <a:gd name="connsiteY1" fmla="*/ 3277236 h 3277236"/>
                <a:gd name="connsiteX2" fmla="*/ 450882 w 477340"/>
                <a:gd name="connsiteY2" fmla="*/ 636 h 3277236"/>
                <a:gd name="connsiteX3" fmla="*/ 460407 w 477340"/>
                <a:gd name="connsiteY3" fmla="*/ 3258186 h 3277236"/>
                <a:gd name="connsiteX0" fmla="*/ 487474 w 504407"/>
                <a:gd name="connsiteY0" fmla="*/ 3258194 h 3258194"/>
                <a:gd name="connsiteX1" fmla="*/ 11224 w 504407"/>
                <a:gd name="connsiteY1" fmla="*/ 3248669 h 3258194"/>
                <a:gd name="connsiteX2" fmla="*/ 477949 w 504407"/>
                <a:gd name="connsiteY2" fmla="*/ 644 h 3258194"/>
                <a:gd name="connsiteX3" fmla="*/ 487474 w 504407"/>
                <a:gd name="connsiteY3" fmla="*/ 3258194 h 3258194"/>
                <a:gd name="connsiteX0" fmla="*/ 487474 w 504407"/>
                <a:gd name="connsiteY0" fmla="*/ 3258194 h 3285812"/>
                <a:gd name="connsiteX1" fmla="*/ 11224 w 504407"/>
                <a:gd name="connsiteY1" fmla="*/ 3248669 h 3285812"/>
                <a:gd name="connsiteX2" fmla="*/ 477949 w 504407"/>
                <a:gd name="connsiteY2" fmla="*/ 644 h 3285812"/>
                <a:gd name="connsiteX3" fmla="*/ 487474 w 504407"/>
                <a:gd name="connsiteY3" fmla="*/ 3258194 h 3285812"/>
                <a:gd name="connsiteX0" fmla="*/ 487474 w 504407"/>
                <a:gd name="connsiteY0" fmla="*/ 3258194 h 3277380"/>
                <a:gd name="connsiteX1" fmla="*/ 11224 w 504407"/>
                <a:gd name="connsiteY1" fmla="*/ 3248669 h 3277380"/>
                <a:gd name="connsiteX2" fmla="*/ 477949 w 504407"/>
                <a:gd name="connsiteY2" fmla="*/ 644 h 3277380"/>
                <a:gd name="connsiteX3" fmla="*/ 487474 w 504407"/>
                <a:gd name="connsiteY3" fmla="*/ 3258194 h 3277380"/>
                <a:gd name="connsiteX0" fmla="*/ 477949 w 499445"/>
                <a:gd name="connsiteY0" fmla="*/ 3315344 h 3315344"/>
                <a:gd name="connsiteX1" fmla="*/ 11224 w 499445"/>
                <a:gd name="connsiteY1" fmla="*/ 3248669 h 3315344"/>
                <a:gd name="connsiteX2" fmla="*/ 477949 w 499445"/>
                <a:gd name="connsiteY2" fmla="*/ 644 h 3315344"/>
                <a:gd name="connsiteX3" fmla="*/ 477949 w 499445"/>
                <a:gd name="connsiteY3" fmla="*/ 3315344 h 3315344"/>
                <a:gd name="connsiteX0" fmla="*/ 514484 w 535980"/>
                <a:gd name="connsiteY0" fmla="*/ 3315342 h 3315342"/>
                <a:gd name="connsiteX1" fmla="*/ 9659 w 535980"/>
                <a:gd name="connsiteY1" fmla="*/ 3258192 h 3315342"/>
                <a:gd name="connsiteX2" fmla="*/ 514484 w 535980"/>
                <a:gd name="connsiteY2" fmla="*/ 642 h 3315342"/>
                <a:gd name="connsiteX3" fmla="*/ 514484 w 535980"/>
                <a:gd name="connsiteY3" fmla="*/ 3315342 h 3315342"/>
                <a:gd name="connsiteX0" fmla="*/ 514484 w 535980"/>
                <a:gd name="connsiteY0" fmla="*/ 3315342 h 3315342"/>
                <a:gd name="connsiteX1" fmla="*/ 9659 w 535980"/>
                <a:gd name="connsiteY1" fmla="*/ 3258192 h 3315342"/>
                <a:gd name="connsiteX2" fmla="*/ 514484 w 535980"/>
                <a:gd name="connsiteY2" fmla="*/ 642 h 3315342"/>
                <a:gd name="connsiteX3" fmla="*/ 514484 w 535980"/>
                <a:gd name="connsiteY3" fmla="*/ 3315342 h 3315342"/>
                <a:gd name="connsiteX0" fmla="*/ 504959 w 532163"/>
                <a:gd name="connsiteY0" fmla="*/ 3267717 h 3278507"/>
                <a:gd name="connsiteX1" fmla="*/ 9659 w 532163"/>
                <a:gd name="connsiteY1" fmla="*/ 3258192 h 3278507"/>
                <a:gd name="connsiteX2" fmla="*/ 514484 w 532163"/>
                <a:gd name="connsiteY2" fmla="*/ 642 h 3278507"/>
                <a:gd name="connsiteX3" fmla="*/ 504959 w 532163"/>
                <a:gd name="connsiteY3" fmla="*/ 3267717 h 3278507"/>
                <a:gd name="connsiteX0" fmla="*/ 504322 w 545560"/>
                <a:gd name="connsiteY0" fmla="*/ 3067764 h 3078554"/>
                <a:gd name="connsiteX1" fmla="*/ 9022 w 545560"/>
                <a:gd name="connsiteY1" fmla="*/ 3058239 h 3078554"/>
                <a:gd name="connsiteX2" fmla="*/ 532897 w 545560"/>
                <a:gd name="connsiteY2" fmla="*/ 714 h 3078554"/>
                <a:gd name="connsiteX3" fmla="*/ 504322 w 545560"/>
                <a:gd name="connsiteY3" fmla="*/ 3067764 h 3078554"/>
                <a:gd name="connsiteX0" fmla="*/ 504959 w 532163"/>
                <a:gd name="connsiteY0" fmla="*/ 3086805 h 3097595"/>
                <a:gd name="connsiteX1" fmla="*/ 9659 w 532163"/>
                <a:gd name="connsiteY1" fmla="*/ 3077280 h 3097595"/>
                <a:gd name="connsiteX2" fmla="*/ 514484 w 532163"/>
                <a:gd name="connsiteY2" fmla="*/ 705 h 3097595"/>
                <a:gd name="connsiteX3" fmla="*/ 504959 w 532163"/>
                <a:gd name="connsiteY3" fmla="*/ 3086805 h 3097595"/>
                <a:gd name="connsiteX0" fmla="*/ 506034 w 533238"/>
                <a:gd name="connsiteY0" fmla="*/ 3086100 h 3096890"/>
                <a:gd name="connsiteX1" fmla="*/ 10734 w 533238"/>
                <a:gd name="connsiteY1" fmla="*/ 3076575 h 3096890"/>
                <a:gd name="connsiteX2" fmla="*/ 515559 w 533238"/>
                <a:gd name="connsiteY2" fmla="*/ 0 h 3096890"/>
                <a:gd name="connsiteX3" fmla="*/ 506034 w 533238"/>
                <a:gd name="connsiteY3" fmla="*/ 3086100 h 3096890"/>
                <a:gd name="connsiteX0" fmla="*/ 506034 w 533238"/>
                <a:gd name="connsiteY0" fmla="*/ 3086100 h 3088655"/>
                <a:gd name="connsiteX1" fmla="*/ 10734 w 533238"/>
                <a:gd name="connsiteY1" fmla="*/ 3076575 h 3088655"/>
                <a:gd name="connsiteX2" fmla="*/ 515559 w 533238"/>
                <a:gd name="connsiteY2" fmla="*/ 0 h 3088655"/>
                <a:gd name="connsiteX3" fmla="*/ 506034 w 533238"/>
                <a:gd name="connsiteY3" fmla="*/ 3086100 h 3088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3238" h="3088655">
                  <a:moveTo>
                    <a:pt x="506034" y="3086100"/>
                  </a:moveTo>
                  <a:cubicBezTo>
                    <a:pt x="347284" y="3082925"/>
                    <a:pt x="159959" y="3098800"/>
                    <a:pt x="10734" y="3076575"/>
                  </a:cubicBezTo>
                  <a:cubicBezTo>
                    <a:pt x="-46416" y="1736725"/>
                    <a:pt x="125034" y="15875"/>
                    <a:pt x="515559" y="0"/>
                  </a:cubicBezTo>
                  <a:cubicBezTo>
                    <a:pt x="547309" y="9525"/>
                    <a:pt x="531434" y="1943100"/>
                    <a:pt x="506034" y="30861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785" name="Oval 7">
            <a:extLst>
              <a:ext uri="{FF2B5EF4-FFF2-40B4-BE49-F238E27FC236}">
                <a16:creationId xmlns:a16="http://schemas.microsoft.com/office/drawing/2014/main" id="{2BC179DB-4301-4292-8C7E-2454B3D715C6}"/>
              </a:ext>
            </a:extLst>
          </p:cNvPr>
          <p:cNvSpPr/>
          <p:nvPr/>
        </p:nvSpPr>
        <p:spPr>
          <a:xfrm>
            <a:off x="2124969" y="2360919"/>
            <a:ext cx="2106303" cy="2106303"/>
          </a:xfrm>
          <a:prstGeom prst="ellipse">
            <a:avLst/>
          </a:prstGeom>
          <a:solidFill>
            <a:schemeClr val="bg1"/>
          </a:solidFill>
          <a:ln w="381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6" name="Oval 7">
            <a:extLst>
              <a:ext uri="{FF2B5EF4-FFF2-40B4-BE49-F238E27FC236}">
                <a16:creationId xmlns:a16="http://schemas.microsoft.com/office/drawing/2014/main" id="{400CDB0D-288F-4C85-AC31-360F9E2F1DC6}"/>
              </a:ext>
            </a:extLst>
          </p:cNvPr>
          <p:cNvSpPr/>
          <p:nvPr/>
        </p:nvSpPr>
        <p:spPr>
          <a:xfrm>
            <a:off x="2402547" y="2638497"/>
            <a:ext cx="1551147" cy="1551147"/>
          </a:xfrm>
          <a:prstGeom prst="ellipse">
            <a:avLst/>
          </a:prstGeom>
          <a:solidFill>
            <a:schemeClr val="bg1"/>
          </a:solidFill>
          <a:ln w="38100">
            <a:noFill/>
          </a:ln>
          <a:effectLst>
            <a:innerShdw blurRad="254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7" name="TextBox 786">
            <a:extLst>
              <a:ext uri="{FF2B5EF4-FFF2-40B4-BE49-F238E27FC236}">
                <a16:creationId xmlns:a16="http://schemas.microsoft.com/office/drawing/2014/main" id="{4AD7310B-7A13-4095-B3AC-913B84481B64}"/>
              </a:ext>
            </a:extLst>
          </p:cNvPr>
          <p:cNvSpPr txBox="1"/>
          <p:nvPr/>
        </p:nvSpPr>
        <p:spPr>
          <a:xfrm>
            <a:off x="2348131" y="2998572"/>
            <a:ext cx="16599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FAST</a:t>
            </a:r>
          </a:p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FOOD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11183</TotalTime>
  <Words>114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22</cp:revision>
  <dcterms:created xsi:type="dcterms:W3CDTF">2018-02-18T19:39:47Z</dcterms:created>
  <dcterms:modified xsi:type="dcterms:W3CDTF">2019-05-20T06:11:57Z</dcterms:modified>
</cp:coreProperties>
</file>