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" y="3694261"/>
            <a:ext cx="91439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0" y="3147814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</a:t>
            </a:r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3999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103244" y="4199945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7" name="TextBox 1"/>
          <p:cNvSpPr txBox="1">
            <a:spLocks noChangeArrowheads="1"/>
          </p:cNvSpPr>
          <p:nvPr/>
        </p:nvSpPr>
        <p:spPr bwMode="auto">
          <a:xfrm>
            <a:off x="3226708" y="1363321"/>
            <a:ext cx="32403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28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Your Text Here!</a:t>
            </a:r>
            <a:endParaRPr lang="en-US" altLang="ko-KR" sz="2800" b="1" dirty="0" smtClean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294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2016-05-19T06:25:43Z</dcterms:modified>
</cp:coreProperties>
</file>