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5/2/2016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5/2/2016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5/2/2016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24801" y="3979391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524800" y="3003798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524801" y="4471253"/>
            <a:ext cx="486003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6280440" y="1615446"/>
            <a:ext cx="885246" cy="217556"/>
            <a:chOff x="3275856" y="1242391"/>
            <a:chExt cx="1656184" cy="407020"/>
          </a:xfrm>
        </p:grpSpPr>
        <p:sp>
          <p:nvSpPr>
            <p:cNvPr id="18" name="Rounded Rectangle 17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9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0" name="TextBox 19"/>
          <p:cNvSpPr txBox="1"/>
          <p:nvPr/>
        </p:nvSpPr>
        <p:spPr>
          <a:xfrm>
            <a:off x="5887890" y="1869064"/>
            <a:ext cx="167034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your logo</a:t>
            </a: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512</TotalTime>
  <Words>293</Words>
  <Application>Microsoft Office PowerPoint</Application>
  <PresentationFormat>On-screen Show (16:9)</PresentationFormat>
  <Paragraphs>20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WIN7</cp:lastModifiedBy>
  <cp:revision>29</cp:revision>
  <dcterms:created xsi:type="dcterms:W3CDTF">2014-04-01T16:27:38Z</dcterms:created>
  <dcterms:modified xsi:type="dcterms:W3CDTF">2016-05-02T06:42:34Z</dcterms:modified>
</cp:coreProperties>
</file>