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C32"/>
    <a:srgbClr val="2A5A06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5195" y="4650640"/>
            <a:ext cx="7329840" cy="85920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5566870"/>
            <a:ext cx="7329840" cy="45811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ABC3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7ABC3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27</cp:revision>
  <dcterms:created xsi:type="dcterms:W3CDTF">2013-08-21T19:17:07Z</dcterms:created>
  <dcterms:modified xsi:type="dcterms:W3CDTF">2013-11-20T19:10:42Z</dcterms:modified>
</cp:coreProperties>
</file>