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87" name="Freeform: Shape 1501">
            <a:extLst>
              <a:ext uri="{FF2B5EF4-FFF2-40B4-BE49-F238E27FC236}">
                <a16:creationId xmlns:a16="http://schemas.microsoft.com/office/drawing/2014/main" id="{E454FC7D-0532-401E-96F8-BBDA616260A9}"/>
              </a:ext>
            </a:extLst>
          </p:cNvPr>
          <p:cNvSpPr/>
          <p:nvPr/>
        </p:nvSpPr>
        <p:spPr>
          <a:xfrm>
            <a:off x="4121282" y="1760784"/>
            <a:ext cx="3960272" cy="4436236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3"/>
          </a:solidFill>
          <a:ln w="3978" cap="flat">
            <a:noFill/>
            <a:prstDash val="solid"/>
            <a:miter/>
          </a:ln>
          <a:effectLst>
            <a:outerShdw blurRad="38100" sx="101000" sy="101000" algn="ctr" rotWithShape="0">
              <a:prstClr val="black">
                <a:alpha val="65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88" name="그룹 3087">
            <a:extLst>
              <a:ext uri="{FF2B5EF4-FFF2-40B4-BE49-F238E27FC236}">
                <a16:creationId xmlns:a16="http://schemas.microsoft.com/office/drawing/2014/main" id="{B321FFAB-FC29-4BF8-B009-FB093E1E5AD0}"/>
              </a:ext>
            </a:extLst>
          </p:cNvPr>
          <p:cNvGrpSpPr/>
          <p:nvPr/>
        </p:nvGrpSpPr>
        <p:grpSpPr>
          <a:xfrm rot="10800000">
            <a:off x="5902950" y="4973230"/>
            <a:ext cx="386950" cy="549456"/>
            <a:chOff x="859277" y="1033453"/>
            <a:chExt cx="1695702" cy="240784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089" name="자유형: 도형 3088">
              <a:extLst>
                <a:ext uri="{FF2B5EF4-FFF2-40B4-BE49-F238E27FC236}">
                  <a16:creationId xmlns:a16="http://schemas.microsoft.com/office/drawing/2014/main" id="{EC006763-4E4C-401C-B2C0-4234A152BD47}"/>
                </a:ext>
              </a:extLst>
            </p:cNvPr>
            <p:cNvSpPr/>
            <p:nvPr/>
          </p:nvSpPr>
          <p:spPr>
            <a:xfrm>
              <a:off x="859277" y="1033453"/>
              <a:ext cx="1695702" cy="1769139"/>
            </a:xfrm>
            <a:custGeom>
              <a:avLst/>
              <a:gdLst>
                <a:gd name="connsiteX0" fmla="*/ 1814513 w 1814512"/>
                <a:gd name="connsiteY0" fmla="*/ 942975 h 1893093"/>
                <a:gd name="connsiteX1" fmla="*/ 1502188 w 1814512"/>
                <a:gd name="connsiteY1" fmla="*/ 595003 h 1893093"/>
                <a:gd name="connsiteX2" fmla="*/ 1585913 w 1814512"/>
                <a:gd name="connsiteY2" fmla="*/ 392906 h 1893093"/>
                <a:gd name="connsiteX3" fmla="*/ 1300163 w 1814512"/>
                <a:gd name="connsiteY3" fmla="*/ 107156 h 1893093"/>
                <a:gd name="connsiteX4" fmla="*/ 1119283 w 1814512"/>
                <a:gd name="connsiteY4" fmla="*/ 171736 h 1893093"/>
                <a:gd name="connsiteX5" fmla="*/ 857250 w 1814512"/>
                <a:gd name="connsiteY5" fmla="*/ 0 h 1893093"/>
                <a:gd name="connsiteX6" fmla="*/ 573857 w 1814512"/>
                <a:gd name="connsiteY6" fmla="*/ 249531 h 1893093"/>
                <a:gd name="connsiteX7" fmla="*/ 478631 w 1814512"/>
                <a:gd name="connsiteY7" fmla="*/ 235744 h 1893093"/>
                <a:gd name="connsiteX8" fmla="*/ 142875 w 1814512"/>
                <a:gd name="connsiteY8" fmla="*/ 571500 h 1893093"/>
                <a:gd name="connsiteX9" fmla="*/ 201882 w 1814512"/>
                <a:gd name="connsiteY9" fmla="*/ 761524 h 1893093"/>
                <a:gd name="connsiteX10" fmla="*/ 0 w 1814512"/>
                <a:gd name="connsiteY10" fmla="*/ 1078706 h 1893093"/>
                <a:gd name="connsiteX11" fmla="*/ 278892 w 1814512"/>
                <a:gd name="connsiteY11" fmla="*/ 1421463 h 1893093"/>
                <a:gd name="connsiteX12" fmla="*/ 257175 w 1814512"/>
                <a:gd name="connsiteY12" fmla="*/ 1543050 h 1893093"/>
                <a:gd name="connsiteX13" fmla="*/ 607219 w 1814512"/>
                <a:gd name="connsiteY13" fmla="*/ 1893094 h 1893093"/>
                <a:gd name="connsiteX14" fmla="*/ 904542 w 1814512"/>
                <a:gd name="connsiteY14" fmla="*/ 1727787 h 1893093"/>
                <a:gd name="connsiteX15" fmla="*/ 1143000 w 1814512"/>
                <a:gd name="connsiteY15" fmla="*/ 1821656 h 1893093"/>
                <a:gd name="connsiteX16" fmla="*/ 1493044 w 1814512"/>
                <a:gd name="connsiteY16" fmla="*/ 1471613 h 1893093"/>
                <a:gd name="connsiteX17" fmla="*/ 1443680 w 1814512"/>
                <a:gd name="connsiteY17" fmla="*/ 1292376 h 1893093"/>
                <a:gd name="connsiteX18" fmla="*/ 1464469 w 1814512"/>
                <a:gd name="connsiteY18" fmla="*/ 1293019 h 1893093"/>
                <a:gd name="connsiteX19" fmla="*/ 1814513 w 1814512"/>
                <a:gd name="connsiteY19" fmla="*/ 942975 h 18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14512" h="1893093">
                  <a:moveTo>
                    <a:pt x="1814513" y="942975"/>
                  </a:moveTo>
                  <a:cubicBezTo>
                    <a:pt x="1814513" y="762381"/>
                    <a:pt x="1677781" y="613791"/>
                    <a:pt x="1502188" y="595003"/>
                  </a:cubicBezTo>
                  <a:cubicBezTo>
                    <a:pt x="1553908" y="543282"/>
                    <a:pt x="1585913" y="471845"/>
                    <a:pt x="1585913" y="392906"/>
                  </a:cubicBezTo>
                  <a:cubicBezTo>
                    <a:pt x="1585913" y="235101"/>
                    <a:pt x="1457968" y="107156"/>
                    <a:pt x="1300163" y="107156"/>
                  </a:cubicBezTo>
                  <a:cubicBezTo>
                    <a:pt x="1231511" y="107156"/>
                    <a:pt x="1168574" y="131373"/>
                    <a:pt x="1119283" y="171736"/>
                  </a:cubicBezTo>
                  <a:cubicBezTo>
                    <a:pt x="1075277" y="70652"/>
                    <a:pt x="974550" y="0"/>
                    <a:pt x="857250" y="0"/>
                  </a:cubicBezTo>
                  <a:cubicBezTo>
                    <a:pt x="711731" y="0"/>
                    <a:pt x="591645" y="108799"/>
                    <a:pt x="573857" y="249531"/>
                  </a:cubicBezTo>
                  <a:cubicBezTo>
                    <a:pt x="543639" y="240601"/>
                    <a:pt x="511706" y="235744"/>
                    <a:pt x="478631" y="235744"/>
                  </a:cubicBezTo>
                  <a:cubicBezTo>
                    <a:pt x="293179" y="235744"/>
                    <a:pt x="142875" y="386048"/>
                    <a:pt x="142875" y="571500"/>
                  </a:cubicBezTo>
                  <a:cubicBezTo>
                    <a:pt x="142875" y="642080"/>
                    <a:pt x="164663" y="707517"/>
                    <a:pt x="201882" y="761524"/>
                  </a:cubicBezTo>
                  <a:cubicBezTo>
                    <a:pt x="82653" y="817316"/>
                    <a:pt x="0" y="938332"/>
                    <a:pt x="0" y="1078706"/>
                  </a:cubicBezTo>
                  <a:cubicBezTo>
                    <a:pt x="0" y="1247656"/>
                    <a:pt x="119658" y="1388602"/>
                    <a:pt x="278892" y="1421463"/>
                  </a:cubicBezTo>
                  <a:cubicBezTo>
                    <a:pt x="264890" y="1459325"/>
                    <a:pt x="257175" y="1500259"/>
                    <a:pt x="257175" y="1543050"/>
                  </a:cubicBezTo>
                  <a:cubicBezTo>
                    <a:pt x="257175" y="1736360"/>
                    <a:pt x="413908" y="1893094"/>
                    <a:pt x="607219" y="1893094"/>
                  </a:cubicBezTo>
                  <a:cubicBezTo>
                    <a:pt x="732734" y="1893094"/>
                    <a:pt x="842748" y="1827014"/>
                    <a:pt x="904542" y="1727787"/>
                  </a:cubicBezTo>
                  <a:cubicBezTo>
                    <a:pt x="967049" y="1786009"/>
                    <a:pt x="1050846" y="1821656"/>
                    <a:pt x="1143000" y="1821656"/>
                  </a:cubicBezTo>
                  <a:cubicBezTo>
                    <a:pt x="1336310" y="1821656"/>
                    <a:pt x="1493044" y="1664922"/>
                    <a:pt x="1493044" y="1471613"/>
                  </a:cubicBezTo>
                  <a:cubicBezTo>
                    <a:pt x="1493044" y="1406104"/>
                    <a:pt x="1474970" y="1344811"/>
                    <a:pt x="1443680" y="1292376"/>
                  </a:cubicBezTo>
                  <a:cubicBezTo>
                    <a:pt x="1450538" y="1292805"/>
                    <a:pt x="1457468" y="1293019"/>
                    <a:pt x="1464469" y="1293019"/>
                  </a:cubicBezTo>
                  <a:cubicBezTo>
                    <a:pt x="1657779" y="1293019"/>
                    <a:pt x="1814513" y="1136285"/>
                    <a:pt x="1814513" y="94297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0" name="Freeform: Shape 149">
              <a:extLst>
                <a:ext uri="{FF2B5EF4-FFF2-40B4-BE49-F238E27FC236}">
                  <a16:creationId xmlns:a16="http://schemas.microsoft.com/office/drawing/2014/main" id="{04B82E79-7F62-4E18-A0FB-1177F4632614}"/>
                </a:ext>
              </a:extLst>
            </p:cNvPr>
            <p:cNvSpPr/>
            <p:nvPr/>
          </p:nvSpPr>
          <p:spPr>
            <a:xfrm>
              <a:off x="1260466" y="2147515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1" name="그룹 3090">
            <a:extLst>
              <a:ext uri="{FF2B5EF4-FFF2-40B4-BE49-F238E27FC236}">
                <a16:creationId xmlns:a16="http://schemas.microsoft.com/office/drawing/2014/main" id="{2C211ED2-CB9D-4018-9936-DFD11D6709D5}"/>
              </a:ext>
            </a:extLst>
          </p:cNvPr>
          <p:cNvGrpSpPr/>
          <p:nvPr/>
        </p:nvGrpSpPr>
        <p:grpSpPr>
          <a:xfrm rot="5400000">
            <a:off x="7188687" y="3728700"/>
            <a:ext cx="361860" cy="507633"/>
            <a:chOff x="2867826" y="1531933"/>
            <a:chExt cx="1585749" cy="22245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092" name="자유형: 도형 3091">
              <a:extLst>
                <a:ext uri="{FF2B5EF4-FFF2-40B4-BE49-F238E27FC236}">
                  <a16:creationId xmlns:a16="http://schemas.microsoft.com/office/drawing/2014/main" id="{B1B79C4E-A802-48B0-94FF-90E7E470A2DF}"/>
                </a:ext>
              </a:extLst>
            </p:cNvPr>
            <p:cNvSpPr/>
            <p:nvPr/>
          </p:nvSpPr>
          <p:spPr>
            <a:xfrm>
              <a:off x="2867826" y="1531933"/>
              <a:ext cx="1585749" cy="1608916"/>
            </a:xfrm>
            <a:custGeom>
              <a:avLst/>
              <a:gdLst>
                <a:gd name="connsiteX0" fmla="*/ 1696855 w 1696854"/>
                <a:gd name="connsiteY0" fmla="*/ 1024271 h 1721643"/>
                <a:gd name="connsiteX1" fmla="*/ 1498402 w 1696854"/>
                <a:gd name="connsiteY1" fmla="*/ 687014 h 1721643"/>
                <a:gd name="connsiteX2" fmla="*/ 1582555 w 1696854"/>
                <a:gd name="connsiteY2" fmla="*/ 452342 h 1721643"/>
                <a:gd name="connsiteX3" fmla="*/ 1213295 w 1696854"/>
                <a:gd name="connsiteY3" fmla="*/ 83082 h 1721643"/>
                <a:gd name="connsiteX4" fmla="*/ 1024771 w 1696854"/>
                <a:gd name="connsiteY4" fmla="*/ 134803 h 1721643"/>
                <a:gd name="connsiteX5" fmla="*/ 753451 w 1696854"/>
                <a:gd name="connsiteY5" fmla="*/ 0 h 1721643"/>
                <a:gd name="connsiteX6" fmla="*/ 417981 w 1696854"/>
                <a:gd name="connsiteY6" fmla="*/ 281464 h 1721643"/>
                <a:gd name="connsiteX7" fmla="*/ 410980 w 1696854"/>
                <a:gd name="connsiteY7" fmla="*/ 281321 h 1721643"/>
                <a:gd name="connsiteX8" fmla="*/ 10930 w 1696854"/>
                <a:gd name="connsiteY8" fmla="*/ 681371 h 1721643"/>
                <a:gd name="connsiteX9" fmla="*/ 77724 w 1696854"/>
                <a:gd name="connsiteY9" fmla="*/ 902684 h 1721643"/>
                <a:gd name="connsiteX10" fmla="*/ 0 w 1696854"/>
                <a:gd name="connsiteY10" fmla="*/ 1106138 h 1721643"/>
                <a:gd name="connsiteX11" fmla="*/ 305538 w 1696854"/>
                <a:gd name="connsiteY11" fmla="*/ 1411677 h 1721643"/>
                <a:gd name="connsiteX12" fmla="*/ 318183 w 1696854"/>
                <a:gd name="connsiteY12" fmla="*/ 1411391 h 1721643"/>
                <a:gd name="connsiteX13" fmla="*/ 611076 w 1696854"/>
                <a:gd name="connsiteY13" fmla="*/ 1702927 h 1721643"/>
                <a:gd name="connsiteX14" fmla="*/ 881610 w 1696854"/>
                <a:gd name="connsiteY14" fmla="*/ 1522405 h 1721643"/>
                <a:gd name="connsiteX15" fmla="*/ 1160717 w 1696854"/>
                <a:gd name="connsiteY15" fmla="*/ 1721644 h 1721643"/>
                <a:gd name="connsiteX16" fmla="*/ 1455825 w 1696854"/>
                <a:gd name="connsiteY16" fmla="*/ 1426536 h 1721643"/>
                <a:gd name="connsiteX17" fmla="*/ 1452610 w 1696854"/>
                <a:gd name="connsiteY17" fmla="*/ 1383102 h 1721643"/>
                <a:gd name="connsiteX18" fmla="*/ 1696855 w 1696854"/>
                <a:gd name="connsiteY18" fmla="*/ 1024271 h 172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96854" h="1721643">
                  <a:moveTo>
                    <a:pt x="1696855" y="1024271"/>
                  </a:moveTo>
                  <a:cubicBezTo>
                    <a:pt x="1696855" y="879181"/>
                    <a:pt x="1616702" y="752880"/>
                    <a:pt x="1498402" y="687014"/>
                  </a:cubicBezTo>
                  <a:cubicBezTo>
                    <a:pt x="1550980" y="623221"/>
                    <a:pt x="1582555" y="541425"/>
                    <a:pt x="1582555" y="452342"/>
                  </a:cubicBezTo>
                  <a:cubicBezTo>
                    <a:pt x="1582555" y="248388"/>
                    <a:pt x="1417249" y="83082"/>
                    <a:pt x="1213295" y="83082"/>
                  </a:cubicBezTo>
                  <a:cubicBezTo>
                    <a:pt x="1144429" y="83082"/>
                    <a:pt x="1079992" y="102013"/>
                    <a:pt x="1024771" y="134803"/>
                  </a:cubicBezTo>
                  <a:cubicBezTo>
                    <a:pt x="962620" y="52935"/>
                    <a:pt x="864251" y="0"/>
                    <a:pt x="753451" y="0"/>
                  </a:cubicBezTo>
                  <a:cubicBezTo>
                    <a:pt x="585502" y="0"/>
                    <a:pt x="446056" y="121587"/>
                    <a:pt x="417981" y="281464"/>
                  </a:cubicBezTo>
                  <a:cubicBezTo>
                    <a:pt x="415623" y="281392"/>
                    <a:pt x="413337" y="281321"/>
                    <a:pt x="410980" y="281321"/>
                  </a:cubicBezTo>
                  <a:cubicBezTo>
                    <a:pt x="190024" y="281321"/>
                    <a:pt x="10930" y="460415"/>
                    <a:pt x="10930" y="681371"/>
                  </a:cubicBezTo>
                  <a:cubicBezTo>
                    <a:pt x="10930" y="763238"/>
                    <a:pt x="35576" y="839248"/>
                    <a:pt x="77724" y="902684"/>
                  </a:cubicBezTo>
                  <a:cubicBezTo>
                    <a:pt x="29432" y="956620"/>
                    <a:pt x="0" y="1027914"/>
                    <a:pt x="0" y="1106138"/>
                  </a:cubicBezTo>
                  <a:cubicBezTo>
                    <a:pt x="0" y="1274874"/>
                    <a:pt x="136803" y="1411677"/>
                    <a:pt x="305538" y="1411677"/>
                  </a:cubicBezTo>
                  <a:cubicBezTo>
                    <a:pt x="309753" y="1411677"/>
                    <a:pt x="313968" y="1411534"/>
                    <a:pt x="318183" y="1411391"/>
                  </a:cubicBezTo>
                  <a:cubicBezTo>
                    <a:pt x="318897" y="1572554"/>
                    <a:pt x="449699" y="1702927"/>
                    <a:pt x="611076" y="1702927"/>
                  </a:cubicBezTo>
                  <a:cubicBezTo>
                    <a:pt x="733020" y="1702927"/>
                    <a:pt x="837533" y="1628418"/>
                    <a:pt x="881610" y="1522405"/>
                  </a:cubicBezTo>
                  <a:cubicBezTo>
                    <a:pt x="921401" y="1638348"/>
                    <a:pt x="1031272" y="1721644"/>
                    <a:pt x="1160717" y="1721644"/>
                  </a:cubicBezTo>
                  <a:cubicBezTo>
                    <a:pt x="1323737" y="1721644"/>
                    <a:pt x="1455825" y="1589484"/>
                    <a:pt x="1455825" y="1426536"/>
                  </a:cubicBezTo>
                  <a:cubicBezTo>
                    <a:pt x="1455825" y="1411819"/>
                    <a:pt x="1454682" y="1397318"/>
                    <a:pt x="1452610" y="1383102"/>
                  </a:cubicBezTo>
                  <a:cubicBezTo>
                    <a:pt x="1595628" y="1326666"/>
                    <a:pt x="1696855" y="1187363"/>
                    <a:pt x="1696855" y="1024271"/>
                  </a:cubicBezTo>
                  <a:close/>
                </a:path>
              </a:pathLst>
            </a:custGeom>
            <a:solidFill>
              <a:schemeClr val="accent1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3" name="Freeform: Shape 147">
              <a:extLst>
                <a:ext uri="{FF2B5EF4-FFF2-40B4-BE49-F238E27FC236}">
                  <a16:creationId xmlns:a16="http://schemas.microsoft.com/office/drawing/2014/main" id="{436446FA-7C59-4B33-A92E-B09AE3B08686}"/>
                </a:ext>
              </a:extLst>
            </p:cNvPr>
            <p:cNvSpPr/>
            <p:nvPr/>
          </p:nvSpPr>
          <p:spPr>
            <a:xfrm flipH="1">
              <a:off x="3565240" y="2462986"/>
              <a:ext cx="463268" cy="1293508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4" name="그룹 3093">
            <a:extLst>
              <a:ext uri="{FF2B5EF4-FFF2-40B4-BE49-F238E27FC236}">
                <a16:creationId xmlns:a16="http://schemas.microsoft.com/office/drawing/2014/main" id="{48964A8F-13C0-4124-9BB9-73F6481C8886}"/>
              </a:ext>
            </a:extLst>
          </p:cNvPr>
          <p:cNvGrpSpPr/>
          <p:nvPr/>
        </p:nvGrpSpPr>
        <p:grpSpPr>
          <a:xfrm>
            <a:off x="5850509" y="2446774"/>
            <a:ext cx="355157" cy="497358"/>
            <a:chOff x="9525063" y="1321970"/>
            <a:chExt cx="1556378" cy="217953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095" name="자유형: 도형 3094">
              <a:extLst>
                <a:ext uri="{FF2B5EF4-FFF2-40B4-BE49-F238E27FC236}">
                  <a16:creationId xmlns:a16="http://schemas.microsoft.com/office/drawing/2014/main" id="{69397CD9-A229-4A40-A653-26781B83D236}"/>
                </a:ext>
              </a:extLst>
            </p:cNvPr>
            <p:cNvSpPr/>
            <p:nvPr/>
          </p:nvSpPr>
          <p:spPr>
            <a:xfrm>
              <a:off x="9525063" y="1321970"/>
              <a:ext cx="1556378" cy="1552471"/>
            </a:xfrm>
            <a:custGeom>
              <a:avLst/>
              <a:gdLst>
                <a:gd name="connsiteX0" fmla="*/ 2707481 w 2714414"/>
                <a:gd name="connsiteY0" fmla="*/ 1635919 h 2707599"/>
                <a:gd name="connsiteX1" fmla="*/ 1432322 w 2714414"/>
                <a:gd name="connsiteY1" fmla="*/ 2707481 h 2707599"/>
                <a:gd name="connsiteX2" fmla="*/ 385763 w 2714414"/>
                <a:gd name="connsiteY2" fmla="*/ 2471738 h 2707599"/>
                <a:gd name="connsiteX3" fmla="*/ 0 w 2714414"/>
                <a:gd name="connsiteY3" fmla="*/ 1557338 h 2707599"/>
                <a:gd name="connsiteX4" fmla="*/ 1450181 w 2714414"/>
                <a:gd name="connsiteY4" fmla="*/ 0 h 2707599"/>
                <a:gd name="connsiteX5" fmla="*/ 2707481 w 2714414"/>
                <a:gd name="connsiteY5" fmla="*/ 1635919 h 2707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4414" h="2707599">
                  <a:moveTo>
                    <a:pt x="2707481" y="1635919"/>
                  </a:moveTo>
                  <a:cubicBezTo>
                    <a:pt x="2633186" y="2398800"/>
                    <a:pt x="1893094" y="2714625"/>
                    <a:pt x="1432322" y="2707481"/>
                  </a:cubicBezTo>
                  <a:cubicBezTo>
                    <a:pt x="1094494" y="2702267"/>
                    <a:pt x="620649" y="2678978"/>
                    <a:pt x="385763" y="2471738"/>
                  </a:cubicBezTo>
                  <a:cubicBezTo>
                    <a:pt x="109156" y="2227636"/>
                    <a:pt x="0" y="1955316"/>
                    <a:pt x="0" y="1557338"/>
                  </a:cubicBezTo>
                  <a:cubicBezTo>
                    <a:pt x="0" y="821531"/>
                    <a:pt x="650081" y="0"/>
                    <a:pt x="1450181" y="0"/>
                  </a:cubicBezTo>
                  <a:cubicBezTo>
                    <a:pt x="2185988" y="0"/>
                    <a:pt x="2786063" y="828675"/>
                    <a:pt x="2707481" y="1635919"/>
                  </a:cubicBezTo>
                  <a:close/>
                </a:path>
              </a:pathLst>
            </a:custGeom>
            <a:solidFill>
              <a:schemeClr val="accent2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accent4"/>
                </a:solidFill>
              </a:endParaRPr>
            </a:p>
          </p:txBody>
        </p:sp>
        <p:sp>
          <p:nvSpPr>
            <p:cNvPr id="3096" name="자유형: 도형 3095">
              <a:extLst>
                <a:ext uri="{FF2B5EF4-FFF2-40B4-BE49-F238E27FC236}">
                  <a16:creationId xmlns:a16="http://schemas.microsoft.com/office/drawing/2014/main" id="{0546FC01-29DE-491B-955F-7C314324915E}"/>
                </a:ext>
              </a:extLst>
            </p:cNvPr>
            <p:cNvSpPr/>
            <p:nvPr/>
          </p:nvSpPr>
          <p:spPr>
            <a:xfrm>
              <a:off x="9900911" y="2176137"/>
              <a:ext cx="809673" cy="1325370"/>
            </a:xfrm>
            <a:custGeom>
              <a:avLst/>
              <a:gdLst>
                <a:gd name="connsiteX0" fmla="*/ 728860 w 809673"/>
                <a:gd name="connsiteY0" fmla="*/ 2197 h 1325370"/>
                <a:gd name="connsiteX1" fmla="*/ 777568 w 809673"/>
                <a:gd name="connsiteY1" fmla="*/ 8610 h 1325370"/>
                <a:gd name="connsiteX2" fmla="*/ 801063 w 809673"/>
                <a:gd name="connsiteY2" fmla="*/ 96294 h 1325370"/>
                <a:gd name="connsiteX3" fmla="*/ 469250 w 809673"/>
                <a:gd name="connsiteY3" fmla="*/ 671008 h 1325370"/>
                <a:gd name="connsiteX4" fmla="*/ 462383 w 809673"/>
                <a:gd name="connsiteY4" fmla="*/ 678793 h 1325370"/>
                <a:gd name="connsiteX5" fmla="*/ 462154 w 809673"/>
                <a:gd name="connsiteY5" fmla="*/ 761073 h 1325370"/>
                <a:gd name="connsiteX6" fmla="*/ 460205 w 809673"/>
                <a:gd name="connsiteY6" fmla="*/ 1252727 h 1325370"/>
                <a:gd name="connsiteX7" fmla="*/ 397998 w 809673"/>
                <a:gd name="connsiteY7" fmla="*/ 1325370 h 1325370"/>
                <a:gd name="connsiteX8" fmla="*/ 335994 w 809673"/>
                <a:gd name="connsiteY8" fmla="*/ 1252930 h 1325370"/>
                <a:gd name="connsiteX9" fmla="*/ 335519 w 809673"/>
                <a:gd name="connsiteY9" fmla="*/ 700111 h 1325370"/>
                <a:gd name="connsiteX10" fmla="*/ 226622 w 809673"/>
                <a:gd name="connsiteY10" fmla="*/ 345501 h 1325370"/>
                <a:gd name="connsiteX11" fmla="*/ 31326 w 809673"/>
                <a:gd name="connsiteY11" fmla="*/ 153050 h 1325370"/>
                <a:gd name="connsiteX12" fmla="*/ 20823 w 809673"/>
                <a:gd name="connsiteY12" fmla="*/ 53708 h 1325370"/>
                <a:gd name="connsiteX13" fmla="*/ 120978 w 809673"/>
                <a:gd name="connsiteY13" fmla="*/ 62654 h 1325370"/>
                <a:gd name="connsiteX14" fmla="*/ 332064 w 809673"/>
                <a:gd name="connsiteY14" fmla="*/ 275094 h 1325370"/>
                <a:gd name="connsiteX15" fmla="*/ 332131 w 809673"/>
                <a:gd name="connsiteY15" fmla="*/ 177039 h 1325370"/>
                <a:gd name="connsiteX16" fmla="*/ 397388 w 809673"/>
                <a:gd name="connsiteY16" fmla="*/ 97416 h 1325370"/>
                <a:gd name="connsiteX17" fmla="*/ 463188 w 809673"/>
                <a:gd name="connsiteY17" fmla="*/ 176362 h 1325370"/>
                <a:gd name="connsiteX18" fmla="*/ 463065 w 809673"/>
                <a:gd name="connsiteY18" fmla="*/ 402568 h 1325370"/>
                <a:gd name="connsiteX19" fmla="*/ 463013 w 809673"/>
                <a:gd name="connsiteY19" fmla="*/ 425056 h 1325370"/>
                <a:gd name="connsiteX20" fmla="*/ 689884 w 809673"/>
                <a:gd name="connsiteY20" fmla="*/ 32105 h 1325370"/>
                <a:gd name="connsiteX21" fmla="*/ 728860 w 809673"/>
                <a:gd name="connsiteY21" fmla="*/ 2197 h 132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673" h="1325370">
                  <a:moveTo>
                    <a:pt x="728860" y="2197"/>
                  </a:moveTo>
                  <a:cubicBezTo>
                    <a:pt x="744728" y="-2054"/>
                    <a:pt x="762217" y="-253"/>
                    <a:pt x="777568" y="8610"/>
                  </a:cubicBezTo>
                  <a:cubicBezTo>
                    <a:pt x="808269" y="26336"/>
                    <a:pt x="818788" y="65593"/>
                    <a:pt x="801063" y="96294"/>
                  </a:cubicBezTo>
                  <a:cubicBezTo>
                    <a:pt x="690459" y="287866"/>
                    <a:pt x="579854" y="479436"/>
                    <a:pt x="469250" y="671008"/>
                  </a:cubicBezTo>
                  <a:lnTo>
                    <a:pt x="462383" y="678793"/>
                  </a:lnTo>
                  <a:lnTo>
                    <a:pt x="462154" y="761073"/>
                  </a:lnTo>
                  <a:cubicBezTo>
                    <a:pt x="461408" y="1009606"/>
                    <a:pt x="460510" y="1242630"/>
                    <a:pt x="460205" y="1252727"/>
                  </a:cubicBezTo>
                  <a:cubicBezTo>
                    <a:pt x="459053" y="1293521"/>
                    <a:pt x="445907" y="1325235"/>
                    <a:pt x="397998" y="1325370"/>
                  </a:cubicBezTo>
                  <a:cubicBezTo>
                    <a:pt x="349817" y="1325574"/>
                    <a:pt x="336130" y="1293724"/>
                    <a:pt x="335994" y="1252930"/>
                  </a:cubicBezTo>
                  <a:cubicBezTo>
                    <a:pt x="335519" y="1068679"/>
                    <a:pt x="335926" y="884362"/>
                    <a:pt x="335519" y="700111"/>
                  </a:cubicBezTo>
                  <a:cubicBezTo>
                    <a:pt x="323322" y="410825"/>
                    <a:pt x="348733" y="459345"/>
                    <a:pt x="226622" y="345501"/>
                  </a:cubicBezTo>
                  <a:cubicBezTo>
                    <a:pt x="156012" y="288240"/>
                    <a:pt x="96718" y="217020"/>
                    <a:pt x="31326" y="153050"/>
                  </a:cubicBezTo>
                  <a:cubicBezTo>
                    <a:pt x="-591" y="121879"/>
                    <a:pt x="-14618" y="90775"/>
                    <a:pt x="20823" y="53708"/>
                  </a:cubicBezTo>
                  <a:cubicBezTo>
                    <a:pt x="57619" y="15286"/>
                    <a:pt x="91229" y="33515"/>
                    <a:pt x="120978" y="62654"/>
                  </a:cubicBezTo>
                  <a:cubicBezTo>
                    <a:pt x="187387" y="127910"/>
                    <a:pt x="252305" y="194590"/>
                    <a:pt x="332064" y="275094"/>
                  </a:cubicBezTo>
                  <a:cubicBezTo>
                    <a:pt x="332064" y="230641"/>
                    <a:pt x="331793" y="203806"/>
                    <a:pt x="332131" y="177039"/>
                  </a:cubicBezTo>
                  <a:cubicBezTo>
                    <a:pt x="332674" y="133060"/>
                    <a:pt x="350632" y="97619"/>
                    <a:pt x="397388" y="97416"/>
                  </a:cubicBezTo>
                  <a:cubicBezTo>
                    <a:pt x="444010" y="97213"/>
                    <a:pt x="462984" y="132111"/>
                    <a:pt x="463188" y="176362"/>
                  </a:cubicBezTo>
                  <a:cubicBezTo>
                    <a:pt x="463340" y="212429"/>
                    <a:pt x="463268" y="296474"/>
                    <a:pt x="463065" y="402568"/>
                  </a:cubicBezTo>
                  <a:lnTo>
                    <a:pt x="463013" y="425056"/>
                  </a:lnTo>
                  <a:lnTo>
                    <a:pt x="689884" y="32105"/>
                  </a:lnTo>
                  <a:cubicBezTo>
                    <a:pt x="698747" y="16754"/>
                    <a:pt x="712993" y="6449"/>
                    <a:pt x="728860" y="2197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</p:grpSp>
      <p:grpSp>
        <p:nvGrpSpPr>
          <p:cNvPr id="3097" name="그룹 3096">
            <a:extLst>
              <a:ext uri="{FF2B5EF4-FFF2-40B4-BE49-F238E27FC236}">
                <a16:creationId xmlns:a16="http://schemas.microsoft.com/office/drawing/2014/main" id="{95001F78-E17A-497D-BFD4-82FCBAC09558}"/>
              </a:ext>
            </a:extLst>
          </p:cNvPr>
          <p:cNvGrpSpPr/>
          <p:nvPr/>
        </p:nvGrpSpPr>
        <p:grpSpPr>
          <a:xfrm rot="16200000">
            <a:off x="4602791" y="3756407"/>
            <a:ext cx="417418" cy="514346"/>
            <a:chOff x="4947736" y="1119889"/>
            <a:chExt cx="1829222" cy="225398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098" name="자유형: 도형 3097">
              <a:extLst>
                <a:ext uri="{FF2B5EF4-FFF2-40B4-BE49-F238E27FC236}">
                  <a16:creationId xmlns:a16="http://schemas.microsoft.com/office/drawing/2014/main" id="{1888E2EA-47FE-44C7-86EF-BD007E973964}"/>
                </a:ext>
              </a:extLst>
            </p:cNvPr>
            <p:cNvSpPr/>
            <p:nvPr/>
          </p:nvSpPr>
          <p:spPr>
            <a:xfrm>
              <a:off x="4947736" y="1119889"/>
              <a:ext cx="1829222" cy="1720736"/>
            </a:xfrm>
            <a:custGeom>
              <a:avLst/>
              <a:gdLst>
                <a:gd name="connsiteX0" fmla="*/ 1957388 w 1957387"/>
                <a:gd name="connsiteY0" fmla="*/ 934045 h 1841301"/>
                <a:gd name="connsiteX1" fmla="*/ 1814798 w 1957387"/>
                <a:gd name="connsiteY1" fmla="*/ 690872 h 1841301"/>
                <a:gd name="connsiteX2" fmla="*/ 1821799 w 1957387"/>
                <a:gd name="connsiteY2" fmla="*/ 621935 h 1841301"/>
                <a:gd name="connsiteX3" fmla="*/ 1481114 w 1957387"/>
                <a:gd name="connsiteY3" fmla="*/ 281249 h 1841301"/>
                <a:gd name="connsiteX4" fmla="*/ 1425321 w 1957387"/>
                <a:gd name="connsiteY4" fmla="*/ 285893 h 1841301"/>
                <a:gd name="connsiteX5" fmla="*/ 967192 w 1957387"/>
                <a:gd name="connsiteY5" fmla="*/ 0 h 1841301"/>
                <a:gd name="connsiteX6" fmla="*/ 488847 w 1957387"/>
                <a:gd name="connsiteY6" fmla="*/ 333042 h 1841301"/>
                <a:gd name="connsiteX7" fmla="*/ 428625 w 1957387"/>
                <a:gd name="connsiteY7" fmla="*/ 326827 h 1841301"/>
                <a:gd name="connsiteX8" fmla="*/ 135731 w 1957387"/>
                <a:gd name="connsiteY8" fmla="*/ 619720 h 1841301"/>
                <a:gd name="connsiteX9" fmla="*/ 205597 w 1957387"/>
                <a:gd name="connsiteY9" fmla="*/ 809530 h 1841301"/>
                <a:gd name="connsiteX10" fmla="*/ 0 w 1957387"/>
                <a:gd name="connsiteY10" fmla="*/ 1191220 h 1841301"/>
                <a:gd name="connsiteX11" fmla="*/ 443341 w 1957387"/>
                <a:gd name="connsiteY11" fmla="*/ 1648063 h 1841301"/>
                <a:gd name="connsiteX12" fmla="*/ 785813 w 1957387"/>
                <a:gd name="connsiteY12" fmla="*/ 1841302 h 1841301"/>
                <a:gd name="connsiteX13" fmla="*/ 1025628 w 1957387"/>
                <a:gd name="connsiteY13" fmla="*/ 1761435 h 1841301"/>
                <a:gd name="connsiteX14" fmla="*/ 1293090 w 1957387"/>
                <a:gd name="connsiteY14" fmla="*/ 1834158 h 1841301"/>
                <a:gd name="connsiteX15" fmla="*/ 1821728 w 1957387"/>
                <a:gd name="connsiteY15" fmla="*/ 1305520 h 1841301"/>
                <a:gd name="connsiteX16" fmla="*/ 1806940 w 1957387"/>
                <a:gd name="connsiteY16" fmla="*/ 1181362 h 1841301"/>
                <a:gd name="connsiteX17" fmla="*/ 1957388 w 1957387"/>
                <a:gd name="connsiteY17" fmla="*/ 934045 h 184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57387" h="1841301">
                  <a:moveTo>
                    <a:pt x="1957388" y="934045"/>
                  </a:moveTo>
                  <a:cubicBezTo>
                    <a:pt x="1957388" y="829604"/>
                    <a:pt x="1899880" y="738592"/>
                    <a:pt x="1814798" y="690872"/>
                  </a:cubicBezTo>
                  <a:cubicBezTo>
                    <a:pt x="1819371" y="668584"/>
                    <a:pt x="1821799" y="645581"/>
                    <a:pt x="1821799" y="621935"/>
                  </a:cubicBezTo>
                  <a:cubicBezTo>
                    <a:pt x="1821799" y="433769"/>
                    <a:pt x="1669280" y="281249"/>
                    <a:pt x="1481114" y="281249"/>
                  </a:cubicBezTo>
                  <a:cubicBezTo>
                    <a:pt x="1462112" y="281249"/>
                    <a:pt x="1443466" y="282893"/>
                    <a:pt x="1425321" y="285893"/>
                  </a:cubicBezTo>
                  <a:cubicBezTo>
                    <a:pt x="1342382" y="116586"/>
                    <a:pt x="1168432" y="0"/>
                    <a:pt x="967192" y="0"/>
                  </a:cubicBezTo>
                  <a:cubicBezTo>
                    <a:pt x="747736" y="0"/>
                    <a:pt x="560784" y="138589"/>
                    <a:pt x="488847" y="333042"/>
                  </a:cubicBezTo>
                  <a:cubicBezTo>
                    <a:pt x="469416" y="328970"/>
                    <a:pt x="449271" y="326827"/>
                    <a:pt x="428625" y="326827"/>
                  </a:cubicBezTo>
                  <a:cubicBezTo>
                    <a:pt x="266891" y="326827"/>
                    <a:pt x="135731" y="457986"/>
                    <a:pt x="135731" y="619720"/>
                  </a:cubicBezTo>
                  <a:cubicBezTo>
                    <a:pt x="135731" y="692158"/>
                    <a:pt x="162092" y="758380"/>
                    <a:pt x="205597" y="809530"/>
                  </a:cubicBezTo>
                  <a:cubicBezTo>
                    <a:pt x="81725" y="891326"/>
                    <a:pt x="0" y="1031700"/>
                    <a:pt x="0" y="1191220"/>
                  </a:cubicBezTo>
                  <a:cubicBezTo>
                    <a:pt x="0" y="1439037"/>
                    <a:pt x="197239" y="1640705"/>
                    <a:pt x="443341" y="1648063"/>
                  </a:cubicBezTo>
                  <a:cubicBezTo>
                    <a:pt x="513421" y="1763863"/>
                    <a:pt x="640580" y="1841302"/>
                    <a:pt x="785813" y="1841302"/>
                  </a:cubicBezTo>
                  <a:cubicBezTo>
                    <a:pt x="875824" y="1841302"/>
                    <a:pt x="958834" y="1811584"/>
                    <a:pt x="1025628" y="1761435"/>
                  </a:cubicBezTo>
                  <a:cubicBezTo>
                    <a:pt x="1104138" y="1807583"/>
                    <a:pt x="1195507" y="1834158"/>
                    <a:pt x="1293090" y="1834158"/>
                  </a:cubicBezTo>
                  <a:cubicBezTo>
                    <a:pt x="1585055" y="1834158"/>
                    <a:pt x="1821728" y="1597485"/>
                    <a:pt x="1821728" y="1305520"/>
                  </a:cubicBezTo>
                  <a:cubicBezTo>
                    <a:pt x="1821728" y="1262729"/>
                    <a:pt x="1816513" y="1221224"/>
                    <a:pt x="1806940" y="1181362"/>
                  </a:cubicBezTo>
                  <a:cubicBezTo>
                    <a:pt x="1896308" y="1134928"/>
                    <a:pt x="1957388" y="1041630"/>
                    <a:pt x="1957388" y="934045"/>
                  </a:cubicBezTo>
                  <a:close/>
                </a:path>
              </a:pathLst>
            </a:custGeom>
            <a:solidFill>
              <a:schemeClr val="accent4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9" name="Freeform: Shape 151">
              <a:extLst>
                <a:ext uri="{FF2B5EF4-FFF2-40B4-BE49-F238E27FC236}">
                  <a16:creationId xmlns:a16="http://schemas.microsoft.com/office/drawing/2014/main" id="{77F82237-A47D-4B85-BA21-ACF21D21EC28}"/>
                </a:ext>
              </a:extLst>
            </p:cNvPr>
            <p:cNvSpPr/>
            <p:nvPr/>
          </p:nvSpPr>
          <p:spPr>
            <a:xfrm>
              <a:off x="5449758" y="2146724"/>
              <a:ext cx="789252" cy="1227146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00" name="그룹 3099">
            <a:extLst>
              <a:ext uri="{FF2B5EF4-FFF2-40B4-BE49-F238E27FC236}">
                <a16:creationId xmlns:a16="http://schemas.microsoft.com/office/drawing/2014/main" id="{985E6E77-6B03-4004-913E-65C3304A9E71}"/>
              </a:ext>
            </a:extLst>
          </p:cNvPr>
          <p:cNvGrpSpPr/>
          <p:nvPr/>
        </p:nvGrpSpPr>
        <p:grpSpPr>
          <a:xfrm rot="8349968">
            <a:off x="6800586" y="4627659"/>
            <a:ext cx="388547" cy="459975"/>
            <a:chOff x="4033336" y="4711275"/>
            <a:chExt cx="1702700" cy="201571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01" name="Freeform: Shape 150">
              <a:extLst>
                <a:ext uri="{FF2B5EF4-FFF2-40B4-BE49-F238E27FC236}">
                  <a16:creationId xmlns:a16="http://schemas.microsoft.com/office/drawing/2014/main" id="{1D54EEB0-77FF-4314-94FF-60E5506812CE}"/>
                </a:ext>
              </a:extLst>
            </p:cNvPr>
            <p:cNvSpPr/>
            <p:nvPr/>
          </p:nvSpPr>
          <p:spPr>
            <a:xfrm>
              <a:off x="4033336" y="4711275"/>
              <a:ext cx="1702700" cy="1641424"/>
            </a:xfrm>
            <a:custGeom>
              <a:avLst/>
              <a:gdLst>
                <a:gd name="connsiteX0" fmla="*/ 770040 w 1652354"/>
                <a:gd name="connsiteY0" fmla="*/ 1519263 h 1592891"/>
                <a:gd name="connsiteX1" fmla="*/ 222189 w 1652354"/>
                <a:gd name="connsiteY1" fmla="*/ 1504204 h 1592891"/>
                <a:gd name="connsiteX2" fmla="*/ 283873 w 1652354"/>
                <a:gd name="connsiteY2" fmla="*/ 633601 h 1592891"/>
                <a:gd name="connsiteX3" fmla="*/ 328524 w 1652354"/>
                <a:gd name="connsiteY3" fmla="*/ 552058 h 1592891"/>
                <a:gd name="connsiteX4" fmla="*/ 750838 w 1652354"/>
                <a:gd name="connsiteY4" fmla="*/ 4536 h 1592891"/>
                <a:gd name="connsiteX5" fmla="*/ 1328938 w 1652354"/>
                <a:gd name="connsiteY5" fmla="*/ 422707 h 1592891"/>
                <a:gd name="connsiteX6" fmla="*/ 1330582 w 1652354"/>
                <a:gd name="connsiteY6" fmla="*/ 564289 h 1592891"/>
                <a:gd name="connsiteX7" fmla="*/ 1370434 w 1652354"/>
                <a:gd name="connsiteY7" fmla="*/ 635508 h 1592891"/>
                <a:gd name="connsiteX8" fmla="*/ 1650179 w 1652354"/>
                <a:gd name="connsiteY8" fmla="*/ 1134301 h 1592891"/>
                <a:gd name="connsiteX9" fmla="*/ 1287641 w 1652354"/>
                <a:gd name="connsiteY9" fmla="*/ 1571214 h 1592891"/>
                <a:gd name="connsiteX10" fmla="*/ 893078 w 1652354"/>
                <a:gd name="connsiteY10" fmla="*/ 1526563 h 1592891"/>
                <a:gd name="connsiteX11" fmla="*/ 770040 w 1652354"/>
                <a:gd name="connsiteY11" fmla="*/ 1519263 h 159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2354" h="1592891">
                  <a:moveTo>
                    <a:pt x="770040" y="1519263"/>
                  </a:moveTo>
                  <a:cubicBezTo>
                    <a:pt x="584595" y="1617707"/>
                    <a:pt x="399809" y="1622047"/>
                    <a:pt x="222189" y="1504204"/>
                  </a:cubicBezTo>
                  <a:cubicBezTo>
                    <a:pt x="-100037" y="1290417"/>
                    <a:pt x="-65185" y="802803"/>
                    <a:pt x="283873" y="633601"/>
                  </a:cubicBezTo>
                  <a:cubicBezTo>
                    <a:pt x="323855" y="614201"/>
                    <a:pt x="333456" y="597104"/>
                    <a:pt x="328524" y="552058"/>
                  </a:cubicBezTo>
                  <a:cubicBezTo>
                    <a:pt x="299984" y="289673"/>
                    <a:pt x="497529" y="36561"/>
                    <a:pt x="750838" y="4536"/>
                  </a:cubicBezTo>
                  <a:cubicBezTo>
                    <a:pt x="1034726" y="-31370"/>
                    <a:pt x="1286194" y="149406"/>
                    <a:pt x="1328938" y="422707"/>
                  </a:cubicBezTo>
                  <a:cubicBezTo>
                    <a:pt x="1336173" y="468936"/>
                    <a:pt x="1334529" y="517402"/>
                    <a:pt x="1330582" y="564289"/>
                  </a:cubicBezTo>
                  <a:cubicBezTo>
                    <a:pt x="1327558" y="600260"/>
                    <a:pt x="1335384" y="618213"/>
                    <a:pt x="1370434" y="635508"/>
                  </a:cubicBezTo>
                  <a:cubicBezTo>
                    <a:pt x="1561073" y="729611"/>
                    <a:pt x="1669315" y="926103"/>
                    <a:pt x="1650179" y="1134301"/>
                  </a:cubicBezTo>
                  <a:cubicBezTo>
                    <a:pt x="1631568" y="1336975"/>
                    <a:pt x="1487619" y="1511372"/>
                    <a:pt x="1287641" y="1571214"/>
                  </a:cubicBezTo>
                  <a:cubicBezTo>
                    <a:pt x="1150202" y="1612314"/>
                    <a:pt x="1019206" y="1589233"/>
                    <a:pt x="893078" y="1526563"/>
                  </a:cubicBezTo>
                  <a:cubicBezTo>
                    <a:pt x="853490" y="1503284"/>
                    <a:pt x="804170" y="1503284"/>
                    <a:pt x="770040" y="1519263"/>
                  </a:cubicBezTo>
                  <a:close/>
                </a:path>
              </a:pathLst>
            </a:custGeom>
            <a:solidFill>
              <a:schemeClr val="accent1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2" name="Freeform: Shape 151">
              <a:extLst>
                <a:ext uri="{FF2B5EF4-FFF2-40B4-BE49-F238E27FC236}">
                  <a16:creationId xmlns:a16="http://schemas.microsoft.com/office/drawing/2014/main" id="{AC6E6C88-B5EC-4E0F-9113-526FF4A7171F}"/>
                </a:ext>
              </a:extLst>
            </p:cNvPr>
            <p:cNvSpPr/>
            <p:nvPr/>
          </p:nvSpPr>
          <p:spPr>
            <a:xfrm>
              <a:off x="4493538" y="5499842"/>
              <a:ext cx="789252" cy="1227146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03" name="그룹 3102">
            <a:extLst>
              <a:ext uri="{FF2B5EF4-FFF2-40B4-BE49-F238E27FC236}">
                <a16:creationId xmlns:a16="http://schemas.microsoft.com/office/drawing/2014/main" id="{B8EBE169-9F05-4F4E-AC59-D5A32AA5E5DF}"/>
              </a:ext>
            </a:extLst>
          </p:cNvPr>
          <p:cNvGrpSpPr/>
          <p:nvPr/>
        </p:nvGrpSpPr>
        <p:grpSpPr>
          <a:xfrm rot="2528936">
            <a:off x="6825253" y="2789407"/>
            <a:ext cx="326290" cy="490173"/>
            <a:chOff x="792728" y="4579359"/>
            <a:chExt cx="1429877" cy="214804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04" name="Freeform: Shape 148">
              <a:extLst>
                <a:ext uri="{FF2B5EF4-FFF2-40B4-BE49-F238E27FC236}">
                  <a16:creationId xmlns:a16="http://schemas.microsoft.com/office/drawing/2014/main" id="{B6ED976E-09C5-4C16-AB9A-2F447197F32A}"/>
                </a:ext>
              </a:extLst>
            </p:cNvPr>
            <p:cNvSpPr/>
            <p:nvPr/>
          </p:nvSpPr>
          <p:spPr>
            <a:xfrm>
              <a:off x="792728" y="4579359"/>
              <a:ext cx="1429877" cy="1432715"/>
            </a:xfrm>
            <a:custGeom>
              <a:avLst/>
              <a:gdLst>
                <a:gd name="connsiteX0" fmla="*/ 708609 w 1387598"/>
                <a:gd name="connsiteY0" fmla="*/ 1390351 h 1390351"/>
                <a:gd name="connsiteX1" fmla="*/ 359880 w 1387598"/>
                <a:gd name="connsiteY1" fmla="*/ 1354183 h 1390351"/>
                <a:gd name="connsiteX2" fmla="*/ 3787 w 1387598"/>
                <a:gd name="connsiteY2" fmla="*/ 836187 h 1390351"/>
                <a:gd name="connsiteX3" fmla="*/ 278666 w 1387598"/>
                <a:gd name="connsiteY3" fmla="*/ 216197 h 1390351"/>
                <a:gd name="connsiteX4" fmla="*/ 1112641 w 1387598"/>
                <a:gd name="connsiteY4" fmla="*/ 218762 h 1390351"/>
                <a:gd name="connsiteX5" fmla="*/ 1387520 w 1387598"/>
                <a:gd name="connsiteY5" fmla="*/ 898002 h 1390351"/>
                <a:gd name="connsiteX6" fmla="*/ 1051221 w 1387598"/>
                <a:gd name="connsiteY6" fmla="*/ 1349843 h 1390351"/>
                <a:gd name="connsiteX7" fmla="*/ 708609 w 1387598"/>
                <a:gd name="connsiteY7" fmla="*/ 1390351 h 139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7598" h="1390351">
                  <a:moveTo>
                    <a:pt x="708609" y="1390351"/>
                  </a:moveTo>
                  <a:cubicBezTo>
                    <a:pt x="617793" y="1390088"/>
                    <a:pt x="447539" y="1379566"/>
                    <a:pt x="359880" y="1354183"/>
                  </a:cubicBezTo>
                  <a:cubicBezTo>
                    <a:pt x="94931" y="1277440"/>
                    <a:pt x="-23306" y="1110803"/>
                    <a:pt x="3787" y="836187"/>
                  </a:cubicBezTo>
                  <a:cubicBezTo>
                    <a:pt x="27001" y="600765"/>
                    <a:pt x="118408" y="390791"/>
                    <a:pt x="278666" y="216197"/>
                  </a:cubicBezTo>
                  <a:cubicBezTo>
                    <a:pt x="543681" y="-72492"/>
                    <a:pt x="849862" y="-72492"/>
                    <a:pt x="1112641" y="218762"/>
                  </a:cubicBezTo>
                  <a:cubicBezTo>
                    <a:pt x="1285262" y="410059"/>
                    <a:pt x="1383641" y="636867"/>
                    <a:pt x="1387520" y="898002"/>
                  </a:cubicBezTo>
                  <a:cubicBezTo>
                    <a:pt x="1391006" y="1133688"/>
                    <a:pt x="1277569" y="1283425"/>
                    <a:pt x="1051221" y="1349843"/>
                  </a:cubicBezTo>
                  <a:cubicBezTo>
                    <a:pt x="956197" y="1377857"/>
                    <a:pt x="844207" y="1390351"/>
                    <a:pt x="708609" y="13903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5" name="Freeform: Shape 149">
              <a:extLst>
                <a:ext uri="{FF2B5EF4-FFF2-40B4-BE49-F238E27FC236}">
                  <a16:creationId xmlns:a16="http://schemas.microsoft.com/office/drawing/2014/main" id="{DA36E006-1848-424E-9AAC-E24DB563507C}"/>
                </a:ext>
              </a:extLst>
            </p:cNvPr>
            <p:cNvSpPr/>
            <p:nvPr/>
          </p:nvSpPr>
          <p:spPr>
            <a:xfrm>
              <a:off x="1111624" y="5433626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06" name="그룹 3105">
            <a:extLst>
              <a:ext uri="{FF2B5EF4-FFF2-40B4-BE49-F238E27FC236}">
                <a16:creationId xmlns:a16="http://schemas.microsoft.com/office/drawing/2014/main" id="{4341B974-223D-4319-8BB5-AE43E05D077D}"/>
              </a:ext>
            </a:extLst>
          </p:cNvPr>
          <p:cNvGrpSpPr/>
          <p:nvPr/>
        </p:nvGrpSpPr>
        <p:grpSpPr>
          <a:xfrm rot="18411931">
            <a:off x="4927549" y="2805484"/>
            <a:ext cx="325878" cy="609733"/>
            <a:chOff x="2441813" y="4055409"/>
            <a:chExt cx="1428071" cy="267198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07" name="Freeform: Shape 146">
              <a:extLst>
                <a:ext uri="{FF2B5EF4-FFF2-40B4-BE49-F238E27FC236}">
                  <a16:creationId xmlns:a16="http://schemas.microsoft.com/office/drawing/2014/main" id="{21235AAE-A21E-4784-9F35-006C8C86B729}"/>
                </a:ext>
              </a:extLst>
            </p:cNvPr>
            <p:cNvSpPr/>
            <p:nvPr/>
          </p:nvSpPr>
          <p:spPr>
            <a:xfrm>
              <a:off x="2441813" y="4055409"/>
              <a:ext cx="1428071" cy="1956665"/>
            </a:xfrm>
            <a:custGeom>
              <a:avLst/>
              <a:gdLst>
                <a:gd name="connsiteX0" fmla="*/ 692915 w 1385846"/>
                <a:gd name="connsiteY0" fmla="*/ 1898810 h 1898810"/>
                <a:gd name="connsiteX1" fmla="*/ 253569 w 1385846"/>
                <a:gd name="connsiteY1" fmla="*/ 1826211 h 1898810"/>
                <a:gd name="connsiteX2" fmla="*/ 259 w 1385846"/>
                <a:gd name="connsiteY2" fmla="*/ 1447167 h 1898810"/>
                <a:gd name="connsiteX3" fmla="*/ 171039 w 1385846"/>
                <a:gd name="connsiteY3" fmla="*/ 638181 h 1898810"/>
                <a:gd name="connsiteX4" fmla="*/ 376146 w 1385846"/>
                <a:gd name="connsiteY4" fmla="*/ 227704 h 1898810"/>
                <a:gd name="connsiteX5" fmla="*/ 503853 w 1385846"/>
                <a:gd name="connsiteY5" fmla="*/ 81058 h 1898810"/>
                <a:gd name="connsiteX6" fmla="*/ 879938 w 1385846"/>
                <a:gd name="connsiteY6" fmla="*/ 81453 h 1898810"/>
                <a:gd name="connsiteX7" fmla="*/ 983511 w 1385846"/>
                <a:gd name="connsiteY7" fmla="*/ 194561 h 1898810"/>
                <a:gd name="connsiteX8" fmla="*/ 1382677 w 1385846"/>
                <a:gd name="connsiteY8" fmla="*/ 1358851 h 1898810"/>
                <a:gd name="connsiteX9" fmla="*/ 939057 w 1385846"/>
                <a:gd name="connsiteY9" fmla="*/ 1882962 h 1898810"/>
                <a:gd name="connsiteX10" fmla="*/ 692915 w 1385846"/>
                <a:gd name="connsiteY10" fmla="*/ 1898810 h 18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5846" h="1898810">
                  <a:moveTo>
                    <a:pt x="692915" y="1898810"/>
                  </a:moveTo>
                  <a:cubicBezTo>
                    <a:pt x="564222" y="1895654"/>
                    <a:pt x="372727" y="1879609"/>
                    <a:pt x="253569" y="1826211"/>
                  </a:cubicBezTo>
                  <a:cubicBezTo>
                    <a:pt x="89299" y="1752625"/>
                    <a:pt x="3679" y="1624392"/>
                    <a:pt x="259" y="1447167"/>
                  </a:cubicBezTo>
                  <a:cubicBezTo>
                    <a:pt x="-5199" y="1165120"/>
                    <a:pt x="76278" y="899645"/>
                    <a:pt x="171039" y="638181"/>
                  </a:cubicBezTo>
                  <a:cubicBezTo>
                    <a:pt x="223384" y="493771"/>
                    <a:pt x="288882" y="355148"/>
                    <a:pt x="376146" y="227704"/>
                  </a:cubicBezTo>
                  <a:cubicBezTo>
                    <a:pt x="413103" y="173715"/>
                    <a:pt x="454730" y="124066"/>
                    <a:pt x="503853" y="81058"/>
                  </a:cubicBezTo>
                  <a:cubicBezTo>
                    <a:pt x="627417" y="-27184"/>
                    <a:pt x="757097" y="-26986"/>
                    <a:pt x="879938" y="81453"/>
                  </a:cubicBezTo>
                  <a:cubicBezTo>
                    <a:pt x="918408" y="115385"/>
                    <a:pt x="954642" y="151882"/>
                    <a:pt x="983511" y="194561"/>
                  </a:cubicBezTo>
                  <a:cubicBezTo>
                    <a:pt x="1221564" y="546643"/>
                    <a:pt x="1344339" y="939956"/>
                    <a:pt x="1382677" y="1358851"/>
                  </a:cubicBezTo>
                  <a:cubicBezTo>
                    <a:pt x="1414900" y="1710867"/>
                    <a:pt x="1196838" y="1837982"/>
                    <a:pt x="939057" y="1882962"/>
                  </a:cubicBezTo>
                  <a:cubicBezTo>
                    <a:pt x="878754" y="1893418"/>
                    <a:pt x="795041" y="1898810"/>
                    <a:pt x="692915" y="1898810"/>
                  </a:cubicBezTo>
                  <a:close/>
                </a:path>
              </a:pathLst>
            </a:custGeom>
            <a:solidFill>
              <a:schemeClr val="accent1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8" name="Freeform: Shape 147">
              <a:extLst>
                <a:ext uri="{FF2B5EF4-FFF2-40B4-BE49-F238E27FC236}">
                  <a16:creationId xmlns:a16="http://schemas.microsoft.com/office/drawing/2014/main" id="{14012E8F-D1A8-4B0A-BB17-FE78B889A2F8}"/>
                </a:ext>
              </a:extLst>
            </p:cNvPr>
            <p:cNvSpPr/>
            <p:nvPr/>
          </p:nvSpPr>
          <p:spPr>
            <a:xfrm>
              <a:off x="2757300" y="5433886"/>
              <a:ext cx="463268" cy="1293508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09" name="그룹 3108">
            <a:extLst>
              <a:ext uri="{FF2B5EF4-FFF2-40B4-BE49-F238E27FC236}">
                <a16:creationId xmlns:a16="http://schemas.microsoft.com/office/drawing/2014/main" id="{59FC3606-FCF5-4915-B175-F981EBC60E50}"/>
              </a:ext>
            </a:extLst>
          </p:cNvPr>
          <p:cNvGrpSpPr/>
          <p:nvPr/>
        </p:nvGrpSpPr>
        <p:grpSpPr>
          <a:xfrm rot="13052812">
            <a:off x="4904852" y="4636868"/>
            <a:ext cx="521135" cy="449472"/>
            <a:chOff x="7246574" y="1302630"/>
            <a:chExt cx="2283731" cy="196968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10" name="자유형: 도형 3109">
              <a:extLst>
                <a:ext uri="{FF2B5EF4-FFF2-40B4-BE49-F238E27FC236}">
                  <a16:creationId xmlns:a16="http://schemas.microsoft.com/office/drawing/2014/main" id="{3286853D-80D5-49FF-8E00-21AE09832080}"/>
                </a:ext>
              </a:extLst>
            </p:cNvPr>
            <p:cNvSpPr/>
            <p:nvPr/>
          </p:nvSpPr>
          <p:spPr>
            <a:xfrm>
              <a:off x="7246574" y="1302630"/>
              <a:ext cx="2283731" cy="1451120"/>
            </a:xfrm>
            <a:custGeom>
              <a:avLst/>
              <a:gdLst>
                <a:gd name="connsiteX0" fmla="*/ 1632347 w 3429000"/>
                <a:gd name="connsiteY0" fmla="*/ 0 h 2178844"/>
                <a:gd name="connsiteX1" fmla="*/ 2506095 w 3429000"/>
                <a:gd name="connsiteY1" fmla="*/ 412599 h 2178844"/>
                <a:gd name="connsiteX2" fmla="*/ 2574154 w 3429000"/>
                <a:gd name="connsiteY2" fmla="*/ 523962 h 2178844"/>
                <a:gd name="connsiteX3" fmla="*/ 2621756 w 3429000"/>
                <a:gd name="connsiteY3" fmla="*/ 521494 h 2178844"/>
                <a:gd name="connsiteX4" fmla="*/ 3429000 w 3429000"/>
                <a:gd name="connsiteY4" fmla="*/ 1350169 h 2178844"/>
                <a:gd name="connsiteX5" fmla="*/ 2621756 w 3429000"/>
                <a:gd name="connsiteY5" fmla="*/ 2178844 h 2178844"/>
                <a:gd name="connsiteX6" fmla="*/ 2050948 w 3429000"/>
                <a:gd name="connsiteY6" fmla="*/ 1936131 h 2178844"/>
                <a:gd name="connsiteX7" fmla="*/ 1961251 w 3429000"/>
                <a:gd name="connsiteY7" fmla="*/ 1824531 h 2178844"/>
                <a:gd name="connsiteX8" fmla="*/ 1945686 w 3429000"/>
                <a:gd name="connsiteY8" fmla="*/ 1829590 h 2178844"/>
                <a:gd name="connsiteX9" fmla="*/ 1632347 w 3429000"/>
                <a:gd name="connsiteY9" fmla="*/ 1871663 h 2178844"/>
                <a:gd name="connsiteX10" fmla="*/ 1222198 w 3429000"/>
                <a:gd name="connsiteY10" fmla="*/ 1798121 h 2178844"/>
                <a:gd name="connsiteX11" fmla="*/ 1212822 w 3429000"/>
                <a:gd name="connsiteY11" fmla="*/ 1794109 h 2178844"/>
                <a:gd name="connsiteX12" fmla="*/ 1146344 w 3429000"/>
                <a:gd name="connsiteY12" fmla="*/ 1864396 h 2178844"/>
                <a:gd name="connsiteX13" fmla="*/ 671513 w 3429000"/>
                <a:gd name="connsiteY13" fmla="*/ 2035969 h 2178844"/>
                <a:gd name="connsiteX14" fmla="*/ 0 w 3429000"/>
                <a:gd name="connsiteY14" fmla="*/ 1450182 h 2178844"/>
                <a:gd name="connsiteX15" fmla="*/ 536180 w 3429000"/>
                <a:gd name="connsiteY15" fmla="*/ 876295 h 2178844"/>
                <a:gd name="connsiteX16" fmla="*/ 582260 w 3429000"/>
                <a:gd name="connsiteY16" fmla="*/ 872243 h 2178844"/>
                <a:gd name="connsiteX17" fmla="*/ 584084 w 3429000"/>
                <a:gd name="connsiteY17" fmla="*/ 840148 h 2178844"/>
                <a:gd name="connsiteX18" fmla="*/ 1632347 w 3429000"/>
                <a:gd name="connsiteY18" fmla="*/ 0 h 2178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0" h="2178844">
                  <a:moveTo>
                    <a:pt x="1632347" y="0"/>
                  </a:moveTo>
                  <a:cubicBezTo>
                    <a:pt x="1996063" y="0"/>
                    <a:pt x="2316737" y="163666"/>
                    <a:pt x="2506095" y="412599"/>
                  </a:cubicBezTo>
                  <a:lnTo>
                    <a:pt x="2574154" y="523962"/>
                  </a:lnTo>
                  <a:lnTo>
                    <a:pt x="2621756" y="521494"/>
                  </a:lnTo>
                  <a:cubicBezTo>
                    <a:pt x="3067585" y="521494"/>
                    <a:pt x="3429000" y="892504"/>
                    <a:pt x="3429000" y="1350169"/>
                  </a:cubicBezTo>
                  <a:cubicBezTo>
                    <a:pt x="3429000" y="1807834"/>
                    <a:pt x="3067585" y="2178844"/>
                    <a:pt x="2621756" y="2178844"/>
                  </a:cubicBezTo>
                  <a:cubicBezTo>
                    <a:pt x="2398842" y="2178844"/>
                    <a:pt x="2197031" y="2086092"/>
                    <a:pt x="2050948" y="1936131"/>
                  </a:cubicBezTo>
                  <a:lnTo>
                    <a:pt x="1961251" y="1824531"/>
                  </a:lnTo>
                  <a:lnTo>
                    <a:pt x="1945686" y="1829590"/>
                  </a:lnTo>
                  <a:cubicBezTo>
                    <a:pt x="1846703" y="1856933"/>
                    <a:pt x="1741462" y="1871663"/>
                    <a:pt x="1632347" y="1871663"/>
                  </a:cubicBezTo>
                  <a:cubicBezTo>
                    <a:pt x="1486861" y="1871663"/>
                    <a:pt x="1348262" y="1845476"/>
                    <a:pt x="1222198" y="1798121"/>
                  </a:cubicBezTo>
                  <a:lnTo>
                    <a:pt x="1212822" y="1794109"/>
                  </a:lnTo>
                  <a:lnTo>
                    <a:pt x="1146344" y="1864396"/>
                  </a:lnTo>
                  <a:cubicBezTo>
                    <a:pt x="1024824" y="1970403"/>
                    <a:pt x="856946" y="2035969"/>
                    <a:pt x="671513" y="2035969"/>
                  </a:cubicBezTo>
                  <a:cubicBezTo>
                    <a:pt x="300646" y="2035969"/>
                    <a:pt x="0" y="1773703"/>
                    <a:pt x="0" y="1450182"/>
                  </a:cubicBezTo>
                  <a:cubicBezTo>
                    <a:pt x="0" y="1167100"/>
                    <a:pt x="230182" y="930918"/>
                    <a:pt x="536180" y="876295"/>
                  </a:cubicBezTo>
                  <a:lnTo>
                    <a:pt x="582260" y="872243"/>
                  </a:lnTo>
                  <a:lnTo>
                    <a:pt x="584084" y="840148"/>
                  </a:lnTo>
                  <a:cubicBezTo>
                    <a:pt x="638045" y="368249"/>
                    <a:pt x="1086775" y="0"/>
                    <a:pt x="1632347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1" name="자유형: 도형 3110">
              <a:extLst>
                <a:ext uri="{FF2B5EF4-FFF2-40B4-BE49-F238E27FC236}">
                  <a16:creationId xmlns:a16="http://schemas.microsoft.com/office/drawing/2014/main" id="{F641D76D-40F2-4EB8-B2A8-A3166FCDF41E}"/>
                </a:ext>
              </a:extLst>
            </p:cNvPr>
            <p:cNvSpPr/>
            <p:nvPr/>
          </p:nvSpPr>
          <p:spPr>
            <a:xfrm rot="18218718">
              <a:off x="7641268" y="2283023"/>
              <a:ext cx="1074428" cy="904160"/>
            </a:xfrm>
            <a:custGeom>
              <a:avLst/>
              <a:gdLst>
                <a:gd name="connsiteX0" fmla="*/ 1032338 w 1074428"/>
                <a:gd name="connsiteY0" fmla="*/ 195629 h 904160"/>
                <a:gd name="connsiteX1" fmla="*/ 1014466 w 1074428"/>
                <a:gd name="connsiteY1" fmla="*/ 284629 h 904160"/>
                <a:gd name="connsiteX2" fmla="*/ 661120 w 1074428"/>
                <a:gd name="connsiteY2" fmla="*/ 519794 h 904160"/>
                <a:gd name="connsiteX3" fmla="*/ 1045272 w 1074428"/>
                <a:gd name="connsiteY3" fmla="*/ 770087 h 904160"/>
                <a:gd name="connsiteX4" fmla="*/ 1064012 w 1074428"/>
                <a:gd name="connsiteY4" fmla="*/ 858909 h 904160"/>
                <a:gd name="connsiteX5" fmla="*/ 975191 w 1074428"/>
                <a:gd name="connsiteY5" fmla="*/ 877649 h 904160"/>
                <a:gd name="connsiteX6" fmla="*/ 544786 w 1074428"/>
                <a:gd name="connsiteY6" fmla="*/ 597218 h 904160"/>
                <a:gd name="connsiteX7" fmla="*/ 99758 w 1074428"/>
                <a:gd name="connsiteY7" fmla="*/ 893401 h 904160"/>
                <a:gd name="connsiteX8" fmla="*/ 10758 w 1074428"/>
                <a:gd name="connsiteY8" fmla="*/ 875529 h 904160"/>
                <a:gd name="connsiteX9" fmla="*/ 10759 w 1074428"/>
                <a:gd name="connsiteY9" fmla="*/ 875529 h 904160"/>
                <a:gd name="connsiteX10" fmla="*/ 28632 w 1074428"/>
                <a:gd name="connsiteY10" fmla="*/ 786529 h 904160"/>
                <a:gd name="connsiteX11" fmla="*/ 538520 w 1074428"/>
                <a:gd name="connsiteY11" fmla="*/ 447178 h 904160"/>
                <a:gd name="connsiteX12" fmla="*/ 535469 w 1074428"/>
                <a:gd name="connsiteY12" fmla="*/ 439811 h 904160"/>
                <a:gd name="connsiteX13" fmla="*/ 535469 w 1074428"/>
                <a:gd name="connsiteY13" fmla="*/ 64189 h 904160"/>
                <a:gd name="connsiteX14" fmla="*/ 599658 w 1074428"/>
                <a:gd name="connsiteY14" fmla="*/ 0 h 904160"/>
                <a:gd name="connsiteX15" fmla="*/ 663847 w 1074428"/>
                <a:gd name="connsiteY15" fmla="*/ 64189 h 904160"/>
                <a:gd name="connsiteX16" fmla="*/ 663846 w 1074428"/>
                <a:gd name="connsiteY16" fmla="*/ 363769 h 904160"/>
                <a:gd name="connsiteX17" fmla="*/ 943338 w 1074428"/>
                <a:gd name="connsiteY17" fmla="*/ 177756 h 904160"/>
                <a:gd name="connsiteX18" fmla="*/ 1032338 w 1074428"/>
                <a:gd name="connsiteY18" fmla="*/ 195629 h 904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4428" h="904160">
                  <a:moveTo>
                    <a:pt x="1032338" y="195629"/>
                  </a:moveTo>
                  <a:cubicBezTo>
                    <a:pt x="1051980" y="225141"/>
                    <a:pt x="1043978" y="264987"/>
                    <a:pt x="1014466" y="284629"/>
                  </a:cubicBezTo>
                  <a:lnTo>
                    <a:pt x="661120" y="519794"/>
                  </a:lnTo>
                  <a:lnTo>
                    <a:pt x="1045272" y="770087"/>
                  </a:lnTo>
                  <a:cubicBezTo>
                    <a:pt x="1074975" y="789440"/>
                    <a:pt x="1083365" y="829206"/>
                    <a:pt x="1064012" y="858909"/>
                  </a:cubicBezTo>
                  <a:cubicBezTo>
                    <a:pt x="1044659" y="888611"/>
                    <a:pt x="1004893" y="897001"/>
                    <a:pt x="975191" y="877649"/>
                  </a:cubicBezTo>
                  <a:lnTo>
                    <a:pt x="544786" y="597218"/>
                  </a:lnTo>
                  <a:lnTo>
                    <a:pt x="99758" y="893401"/>
                  </a:lnTo>
                  <a:cubicBezTo>
                    <a:pt x="70246" y="913043"/>
                    <a:pt x="30400" y="905041"/>
                    <a:pt x="10758" y="875529"/>
                  </a:cubicBezTo>
                  <a:lnTo>
                    <a:pt x="10759" y="875529"/>
                  </a:lnTo>
                  <a:cubicBezTo>
                    <a:pt x="-8882" y="846016"/>
                    <a:pt x="-881" y="806170"/>
                    <a:pt x="28632" y="786529"/>
                  </a:cubicBezTo>
                  <a:lnTo>
                    <a:pt x="538520" y="447178"/>
                  </a:lnTo>
                  <a:lnTo>
                    <a:pt x="535469" y="439811"/>
                  </a:lnTo>
                  <a:lnTo>
                    <a:pt x="535469" y="64189"/>
                  </a:lnTo>
                  <a:cubicBezTo>
                    <a:pt x="535469" y="28738"/>
                    <a:pt x="564207" y="0"/>
                    <a:pt x="599658" y="0"/>
                  </a:cubicBezTo>
                  <a:cubicBezTo>
                    <a:pt x="635109" y="0"/>
                    <a:pt x="663847" y="28738"/>
                    <a:pt x="663847" y="64189"/>
                  </a:cubicBezTo>
                  <a:lnTo>
                    <a:pt x="663846" y="363769"/>
                  </a:lnTo>
                  <a:lnTo>
                    <a:pt x="943338" y="177756"/>
                  </a:lnTo>
                  <a:cubicBezTo>
                    <a:pt x="972850" y="158115"/>
                    <a:pt x="1012697" y="166116"/>
                    <a:pt x="1032338" y="195629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12" name="그룹 3111">
            <a:extLst>
              <a:ext uri="{FF2B5EF4-FFF2-40B4-BE49-F238E27FC236}">
                <a16:creationId xmlns:a16="http://schemas.microsoft.com/office/drawing/2014/main" id="{82F9AFBD-6630-438C-9E04-24939BC5313C}"/>
              </a:ext>
            </a:extLst>
          </p:cNvPr>
          <p:cNvGrpSpPr/>
          <p:nvPr/>
        </p:nvGrpSpPr>
        <p:grpSpPr>
          <a:xfrm rot="14704170">
            <a:off x="4746519" y="4243292"/>
            <a:ext cx="386949" cy="549456"/>
            <a:chOff x="859277" y="1033453"/>
            <a:chExt cx="1695702" cy="240784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13" name="자유형: 도형 3112">
              <a:extLst>
                <a:ext uri="{FF2B5EF4-FFF2-40B4-BE49-F238E27FC236}">
                  <a16:creationId xmlns:a16="http://schemas.microsoft.com/office/drawing/2014/main" id="{11F74E05-ACA4-4E7A-B676-6478E5C68F8C}"/>
                </a:ext>
              </a:extLst>
            </p:cNvPr>
            <p:cNvSpPr/>
            <p:nvPr/>
          </p:nvSpPr>
          <p:spPr>
            <a:xfrm>
              <a:off x="859277" y="1033453"/>
              <a:ext cx="1695702" cy="1769139"/>
            </a:xfrm>
            <a:custGeom>
              <a:avLst/>
              <a:gdLst>
                <a:gd name="connsiteX0" fmla="*/ 1814513 w 1814512"/>
                <a:gd name="connsiteY0" fmla="*/ 942975 h 1893093"/>
                <a:gd name="connsiteX1" fmla="*/ 1502188 w 1814512"/>
                <a:gd name="connsiteY1" fmla="*/ 595003 h 1893093"/>
                <a:gd name="connsiteX2" fmla="*/ 1585913 w 1814512"/>
                <a:gd name="connsiteY2" fmla="*/ 392906 h 1893093"/>
                <a:gd name="connsiteX3" fmla="*/ 1300163 w 1814512"/>
                <a:gd name="connsiteY3" fmla="*/ 107156 h 1893093"/>
                <a:gd name="connsiteX4" fmla="*/ 1119283 w 1814512"/>
                <a:gd name="connsiteY4" fmla="*/ 171736 h 1893093"/>
                <a:gd name="connsiteX5" fmla="*/ 857250 w 1814512"/>
                <a:gd name="connsiteY5" fmla="*/ 0 h 1893093"/>
                <a:gd name="connsiteX6" fmla="*/ 573857 w 1814512"/>
                <a:gd name="connsiteY6" fmla="*/ 249531 h 1893093"/>
                <a:gd name="connsiteX7" fmla="*/ 478631 w 1814512"/>
                <a:gd name="connsiteY7" fmla="*/ 235744 h 1893093"/>
                <a:gd name="connsiteX8" fmla="*/ 142875 w 1814512"/>
                <a:gd name="connsiteY8" fmla="*/ 571500 h 1893093"/>
                <a:gd name="connsiteX9" fmla="*/ 201882 w 1814512"/>
                <a:gd name="connsiteY9" fmla="*/ 761524 h 1893093"/>
                <a:gd name="connsiteX10" fmla="*/ 0 w 1814512"/>
                <a:gd name="connsiteY10" fmla="*/ 1078706 h 1893093"/>
                <a:gd name="connsiteX11" fmla="*/ 278892 w 1814512"/>
                <a:gd name="connsiteY11" fmla="*/ 1421463 h 1893093"/>
                <a:gd name="connsiteX12" fmla="*/ 257175 w 1814512"/>
                <a:gd name="connsiteY12" fmla="*/ 1543050 h 1893093"/>
                <a:gd name="connsiteX13" fmla="*/ 607219 w 1814512"/>
                <a:gd name="connsiteY13" fmla="*/ 1893094 h 1893093"/>
                <a:gd name="connsiteX14" fmla="*/ 904542 w 1814512"/>
                <a:gd name="connsiteY14" fmla="*/ 1727787 h 1893093"/>
                <a:gd name="connsiteX15" fmla="*/ 1143000 w 1814512"/>
                <a:gd name="connsiteY15" fmla="*/ 1821656 h 1893093"/>
                <a:gd name="connsiteX16" fmla="*/ 1493044 w 1814512"/>
                <a:gd name="connsiteY16" fmla="*/ 1471613 h 1893093"/>
                <a:gd name="connsiteX17" fmla="*/ 1443680 w 1814512"/>
                <a:gd name="connsiteY17" fmla="*/ 1292376 h 1893093"/>
                <a:gd name="connsiteX18" fmla="*/ 1464469 w 1814512"/>
                <a:gd name="connsiteY18" fmla="*/ 1293019 h 1893093"/>
                <a:gd name="connsiteX19" fmla="*/ 1814513 w 1814512"/>
                <a:gd name="connsiteY19" fmla="*/ 942975 h 18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14512" h="1893093">
                  <a:moveTo>
                    <a:pt x="1814513" y="942975"/>
                  </a:moveTo>
                  <a:cubicBezTo>
                    <a:pt x="1814513" y="762381"/>
                    <a:pt x="1677781" y="613791"/>
                    <a:pt x="1502188" y="595003"/>
                  </a:cubicBezTo>
                  <a:cubicBezTo>
                    <a:pt x="1553908" y="543282"/>
                    <a:pt x="1585913" y="471845"/>
                    <a:pt x="1585913" y="392906"/>
                  </a:cubicBezTo>
                  <a:cubicBezTo>
                    <a:pt x="1585913" y="235101"/>
                    <a:pt x="1457968" y="107156"/>
                    <a:pt x="1300163" y="107156"/>
                  </a:cubicBezTo>
                  <a:cubicBezTo>
                    <a:pt x="1231511" y="107156"/>
                    <a:pt x="1168574" y="131373"/>
                    <a:pt x="1119283" y="171736"/>
                  </a:cubicBezTo>
                  <a:cubicBezTo>
                    <a:pt x="1075277" y="70652"/>
                    <a:pt x="974550" y="0"/>
                    <a:pt x="857250" y="0"/>
                  </a:cubicBezTo>
                  <a:cubicBezTo>
                    <a:pt x="711731" y="0"/>
                    <a:pt x="591645" y="108799"/>
                    <a:pt x="573857" y="249531"/>
                  </a:cubicBezTo>
                  <a:cubicBezTo>
                    <a:pt x="543639" y="240601"/>
                    <a:pt x="511706" y="235744"/>
                    <a:pt x="478631" y="235744"/>
                  </a:cubicBezTo>
                  <a:cubicBezTo>
                    <a:pt x="293179" y="235744"/>
                    <a:pt x="142875" y="386048"/>
                    <a:pt x="142875" y="571500"/>
                  </a:cubicBezTo>
                  <a:cubicBezTo>
                    <a:pt x="142875" y="642080"/>
                    <a:pt x="164663" y="707517"/>
                    <a:pt x="201882" y="761524"/>
                  </a:cubicBezTo>
                  <a:cubicBezTo>
                    <a:pt x="82653" y="817316"/>
                    <a:pt x="0" y="938332"/>
                    <a:pt x="0" y="1078706"/>
                  </a:cubicBezTo>
                  <a:cubicBezTo>
                    <a:pt x="0" y="1247656"/>
                    <a:pt x="119658" y="1388602"/>
                    <a:pt x="278892" y="1421463"/>
                  </a:cubicBezTo>
                  <a:cubicBezTo>
                    <a:pt x="264890" y="1459325"/>
                    <a:pt x="257175" y="1500259"/>
                    <a:pt x="257175" y="1543050"/>
                  </a:cubicBezTo>
                  <a:cubicBezTo>
                    <a:pt x="257175" y="1736360"/>
                    <a:pt x="413908" y="1893094"/>
                    <a:pt x="607219" y="1893094"/>
                  </a:cubicBezTo>
                  <a:cubicBezTo>
                    <a:pt x="732734" y="1893094"/>
                    <a:pt x="842748" y="1827014"/>
                    <a:pt x="904542" y="1727787"/>
                  </a:cubicBezTo>
                  <a:cubicBezTo>
                    <a:pt x="967049" y="1786009"/>
                    <a:pt x="1050846" y="1821656"/>
                    <a:pt x="1143000" y="1821656"/>
                  </a:cubicBezTo>
                  <a:cubicBezTo>
                    <a:pt x="1336310" y="1821656"/>
                    <a:pt x="1493044" y="1664922"/>
                    <a:pt x="1493044" y="1471613"/>
                  </a:cubicBezTo>
                  <a:cubicBezTo>
                    <a:pt x="1493044" y="1406104"/>
                    <a:pt x="1474970" y="1344811"/>
                    <a:pt x="1443680" y="1292376"/>
                  </a:cubicBezTo>
                  <a:cubicBezTo>
                    <a:pt x="1450538" y="1292805"/>
                    <a:pt x="1457468" y="1293019"/>
                    <a:pt x="1464469" y="1293019"/>
                  </a:cubicBezTo>
                  <a:cubicBezTo>
                    <a:pt x="1657779" y="1293019"/>
                    <a:pt x="1814513" y="1136285"/>
                    <a:pt x="1814513" y="942975"/>
                  </a:cubicBezTo>
                  <a:close/>
                </a:path>
              </a:pathLst>
            </a:custGeom>
            <a:solidFill>
              <a:schemeClr val="accent2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4" name="Freeform: Shape 149">
              <a:extLst>
                <a:ext uri="{FF2B5EF4-FFF2-40B4-BE49-F238E27FC236}">
                  <a16:creationId xmlns:a16="http://schemas.microsoft.com/office/drawing/2014/main" id="{04923EF6-FDC6-4C64-9B65-1B4BD34C1FDB}"/>
                </a:ext>
              </a:extLst>
            </p:cNvPr>
            <p:cNvSpPr/>
            <p:nvPr/>
          </p:nvSpPr>
          <p:spPr>
            <a:xfrm>
              <a:off x="1260466" y="2147515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15" name="그룹 3114">
            <a:extLst>
              <a:ext uri="{FF2B5EF4-FFF2-40B4-BE49-F238E27FC236}">
                <a16:creationId xmlns:a16="http://schemas.microsoft.com/office/drawing/2014/main" id="{6C0DC736-B9A5-4DF7-9E2E-5C43AC3B12DB}"/>
              </a:ext>
            </a:extLst>
          </p:cNvPr>
          <p:cNvGrpSpPr/>
          <p:nvPr/>
        </p:nvGrpSpPr>
        <p:grpSpPr>
          <a:xfrm rot="9304170">
            <a:off x="6443267" y="4885352"/>
            <a:ext cx="361860" cy="507633"/>
            <a:chOff x="2867826" y="1531933"/>
            <a:chExt cx="1585749" cy="22245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16" name="자유형: 도형 3115">
              <a:extLst>
                <a:ext uri="{FF2B5EF4-FFF2-40B4-BE49-F238E27FC236}">
                  <a16:creationId xmlns:a16="http://schemas.microsoft.com/office/drawing/2014/main" id="{97840B31-110D-48CA-9248-9714F2A23E04}"/>
                </a:ext>
              </a:extLst>
            </p:cNvPr>
            <p:cNvSpPr/>
            <p:nvPr/>
          </p:nvSpPr>
          <p:spPr>
            <a:xfrm>
              <a:off x="2867826" y="1531933"/>
              <a:ext cx="1585749" cy="1608916"/>
            </a:xfrm>
            <a:custGeom>
              <a:avLst/>
              <a:gdLst>
                <a:gd name="connsiteX0" fmla="*/ 1696855 w 1696854"/>
                <a:gd name="connsiteY0" fmla="*/ 1024271 h 1721643"/>
                <a:gd name="connsiteX1" fmla="*/ 1498402 w 1696854"/>
                <a:gd name="connsiteY1" fmla="*/ 687014 h 1721643"/>
                <a:gd name="connsiteX2" fmla="*/ 1582555 w 1696854"/>
                <a:gd name="connsiteY2" fmla="*/ 452342 h 1721643"/>
                <a:gd name="connsiteX3" fmla="*/ 1213295 w 1696854"/>
                <a:gd name="connsiteY3" fmla="*/ 83082 h 1721643"/>
                <a:gd name="connsiteX4" fmla="*/ 1024771 w 1696854"/>
                <a:gd name="connsiteY4" fmla="*/ 134803 h 1721643"/>
                <a:gd name="connsiteX5" fmla="*/ 753451 w 1696854"/>
                <a:gd name="connsiteY5" fmla="*/ 0 h 1721643"/>
                <a:gd name="connsiteX6" fmla="*/ 417981 w 1696854"/>
                <a:gd name="connsiteY6" fmla="*/ 281464 h 1721643"/>
                <a:gd name="connsiteX7" fmla="*/ 410980 w 1696854"/>
                <a:gd name="connsiteY7" fmla="*/ 281321 h 1721643"/>
                <a:gd name="connsiteX8" fmla="*/ 10930 w 1696854"/>
                <a:gd name="connsiteY8" fmla="*/ 681371 h 1721643"/>
                <a:gd name="connsiteX9" fmla="*/ 77724 w 1696854"/>
                <a:gd name="connsiteY9" fmla="*/ 902684 h 1721643"/>
                <a:gd name="connsiteX10" fmla="*/ 0 w 1696854"/>
                <a:gd name="connsiteY10" fmla="*/ 1106138 h 1721643"/>
                <a:gd name="connsiteX11" fmla="*/ 305538 w 1696854"/>
                <a:gd name="connsiteY11" fmla="*/ 1411677 h 1721643"/>
                <a:gd name="connsiteX12" fmla="*/ 318183 w 1696854"/>
                <a:gd name="connsiteY12" fmla="*/ 1411391 h 1721643"/>
                <a:gd name="connsiteX13" fmla="*/ 611076 w 1696854"/>
                <a:gd name="connsiteY13" fmla="*/ 1702927 h 1721643"/>
                <a:gd name="connsiteX14" fmla="*/ 881610 w 1696854"/>
                <a:gd name="connsiteY14" fmla="*/ 1522405 h 1721643"/>
                <a:gd name="connsiteX15" fmla="*/ 1160717 w 1696854"/>
                <a:gd name="connsiteY15" fmla="*/ 1721644 h 1721643"/>
                <a:gd name="connsiteX16" fmla="*/ 1455825 w 1696854"/>
                <a:gd name="connsiteY16" fmla="*/ 1426536 h 1721643"/>
                <a:gd name="connsiteX17" fmla="*/ 1452610 w 1696854"/>
                <a:gd name="connsiteY17" fmla="*/ 1383102 h 1721643"/>
                <a:gd name="connsiteX18" fmla="*/ 1696855 w 1696854"/>
                <a:gd name="connsiteY18" fmla="*/ 1024271 h 172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96854" h="1721643">
                  <a:moveTo>
                    <a:pt x="1696855" y="1024271"/>
                  </a:moveTo>
                  <a:cubicBezTo>
                    <a:pt x="1696855" y="879181"/>
                    <a:pt x="1616702" y="752880"/>
                    <a:pt x="1498402" y="687014"/>
                  </a:cubicBezTo>
                  <a:cubicBezTo>
                    <a:pt x="1550980" y="623221"/>
                    <a:pt x="1582555" y="541425"/>
                    <a:pt x="1582555" y="452342"/>
                  </a:cubicBezTo>
                  <a:cubicBezTo>
                    <a:pt x="1582555" y="248388"/>
                    <a:pt x="1417249" y="83082"/>
                    <a:pt x="1213295" y="83082"/>
                  </a:cubicBezTo>
                  <a:cubicBezTo>
                    <a:pt x="1144429" y="83082"/>
                    <a:pt x="1079992" y="102013"/>
                    <a:pt x="1024771" y="134803"/>
                  </a:cubicBezTo>
                  <a:cubicBezTo>
                    <a:pt x="962620" y="52935"/>
                    <a:pt x="864251" y="0"/>
                    <a:pt x="753451" y="0"/>
                  </a:cubicBezTo>
                  <a:cubicBezTo>
                    <a:pt x="585502" y="0"/>
                    <a:pt x="446056" y="121587"/>
                    <a:pt x="417981" y="281464"/>
                  </a:cubicBezTo>
                  <a:cubicBezTo>
                    <a:pt x="415623" y="281392"/>
                    <a:pt x="413337" y="281321"/>
                    <a:pt x="410980" y="281321"/>
                  </a:cubicBezTo>
                  <a:cubicBezTo>
                    <a:pt x="190024" y="281321"/>
                    <a:pt x="10930" y="460415"/>
                    <a:pt x="10930" y="681371"/>
                  </a:cubicBezTo>
                  <a:cubicBezTo>
                    <a:pt x="10930" y="763238"/>
                    <a:pt x="35576" y="839248"/>
                    <a:pt x="77724" y="902684"/>
                  </a:cubicBezTo>
                  <a:cubicBezTo>
                    <a:pt x="29432" y="956620"/>
                    <a:pt x="0" y="1027914"/>
                    <a:pt x="0" y="1106138"/>
                  </a:cubicBezTo>
                  <a:cubicBezTo>
                    <a:pt x="0" y="1274874"/>
                    <a:pt x="136803" y="1411677"/>
                    <a:pt x="305538" y="1411677"/>
                  </a:cubicBezTo>
                  <a:cubicBezTo>
                    <a:pt x="309753" y="1411677"/>
                    <a:pt x="313968" y="1411534"/>
                    <a:pt x="318183" y="1411391"/>
                  </a:cubicBezTo>
                  <a:cubicBezTo>
                    <a:pt x="318897" y="1572554"/>
                    <a:pt x="449699" y="1702927"/>
                    <a:pt x="611076" y="1702927"/>
                  </a:cubicBezTo>
                  <a:cubicBezTo>
                    <a:pt x="733020" y="1702927"/>
                    <a:pt x="837533" y="1628418"/>
                    <a:pt x="881610" y="1522405"/>
                  </a:cubicBezTo>
                  <a:cubicBezTo>
                    <a:pt x="921401" y="1638348"/>
                    <a:pt x="1031272" y="1721644"/>
                    <a:pt x="1160717" y="1721644"/>
                  </a:cubicBezTo>
                  <a:cubicBezTo>
                    <a:pt x="1323737" y="1721644"/>
                    <a:pt x="1455825" y="1589484"/>
                    <a:pt x="1455825" y="1426536"/>
                  </a:cubicBezTo>
                  <a:cubicBezTo>
                    <a:pt x="1455825" y="1411819"/>
                    <a:pt x="1454682" y="1397318"/>
                    <a:pt x="1452610" y="1383102"/>
                  </a:cubicBezTo>
                  <a:cubicBezTo>
                    <a:pt x="1595628" y="1326666"/>
                    <a:pt x="1696855" y="1187363"/>
                    <a:pt x="1696855" y="1024271"/>
                  </a:cubicBezTo>
                  <a:close/>
                </a:path>
              </a:pathLst>
            </a:custGeom>
            <a:solidFill>
              <a:schemeClr val="accent6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7" name="Freeform: Shape 147">
              <a:extLst>
                <a:ext uri="{FF2B5EF4-FFF2-40B4-BE49-F238E27FC236}">
                  <a16:creationId xmlns:a16="http://schemas.microsoft.com/office/drawing/2014/main" id="{88021C99-E1A8-4A88-B449-F685D16BB7B8}"/>
                </a:ext>
              </a:extLst>
            </p:cNvPr>
            <p:cNvSpPr/>
            <p:nvPr/>
          </p:nvSpPr>
          <p:spPr>
            <a:xfrm flipH="1">
              <a:off x="3565240" y="2462986"/>
              <a:ext cx="463268" cy="1293508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18" name="그룹 3117">
            <a:extLst>
              <a:ext uri="{FF2B5EF4-FFF2-40B4-BE49-F238E27FC236}">
                <a16:creationId xmlns:a16="http://schemas.microsoft.com/office/drawing/2014/main" id="{69C38490-4410-4A28-9349-78FFB4D7B045}"/>
              </a:ext>
            </a:extLst>
          </p:cNvPr>
          <p:cNvGrpSpPr/>
          <p:nvPr/>
        </p:nvGrpSpPr>
        <p:grpSpPr>
          <a:xfrm rot="3904170">
            <a:off x="7078710" y="3157234"/>
            <a:ext cx="355157" cy="497358"/>
            <a:chOff x="9525063" y="1321970"/>
            <a:chExt cx="1556378" cy="217953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19" name="자유형: 도형 3118">
              <a:extLst>
                <a:ext uri="{FF2B5EF4-FFF2-40B4-BE49-F238E27FC236}">
                  <a16:creationId xmlns:a16="http://schemas.microsoft.com/office/drawing/2014/main" id="{4D2EEE33-FB3B-4E25-BEC3-F07741EA4724}"/>
                </a:ext>
              </a:extLst>
            </p:cNvPr>
            <p:cNvSpPr/>
            <p:nvPr/>
          </p:nvSpPr>
          <p:spPr>
            <a:xfrm>
              <a:off x="9525063" y="1321970"/>
              <a:ext cx="1556378" cy="1552471"/>
            </a:xfrm>
            <a:custGeom>
              <a:avLst/>
              <a:gdLst>
                <a:gd name="connsiteX0" fmla="*/ 2707481 w 2714414"/>
                <a:gd name="connsiteY0" fmla="*/ 1635919 h 2707599"/>
                <a:gd name="connsiteX1" fmla="*/ 1432322 w 2714414"/>
                <a:gd name="connsiteY1" fmla="*/ 2707481 h 2707599"/>
                <a:gd name="connsiteX2" fmla="*/ 385763 w 2714414"/>
                <a:gd name="connsiteY2" fmla="*/ 2471738 h 2707599"/>
                <a:gd name="connsiteX3" fmla="*/ 0 w 2714414"/>
                <a:gd name="connsiteY3" fmla="*/ 1557338 h 2707599"/>
                <a:gd name="connsiteX4" fmla="*/ 1450181 w 2714414"/>
                <a:gd name="connsiteY4" fmla="*/ 0 h 2707599"/>
                <a:gd name="connsiteX5" fmla="*/ 2707481 w 2714414"/>
                <a:gd name="connsiteY5" fmla="*/ 1635919 h 2707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4414" h="2707599">
                  <a:moveTo>
                    <a:pt x="2707481" y="1635919"/>
                  </a:moveTo>
                  <a:cubicBezTo>
                    <a:pt x="2633186" y="2398800"/>
                    <a:pt x="1893094" y="2714625"/>
                    <a:pt x="1432322" y="2707481"/>
                  </a:cubicBezTo>
                  <a:cubicBezTo>
                    <a:pt x="1094494" y="2702267"/>
                    <a:pt x="620649" y="2678978"/>
                    <a:pt x="385763" y="2471738"/>
                  </a:cubicBezTo>
                  <a:cubicBezTo>
                    <a:pt x="109156" y="2227636"/>
                    <a:pt x="0" y="1955316"/>
                    <a:pt x="0" y="1557338"/>
                  </a:cubicBezTo>
                  <a:cubicBezTo>
                    <a:pt x="0" y="821531"/>
                    <a:pt x="650081" y="0"/>
                    <a:pt x="1450181" y="0"/>
                  </a:cubicBezTo>
                  <a:cubicBezTo>
                    <a:pt x="2185988" y="0"/>
                    <a:pt x="2786063" y="828675"/>
                    <a:pt x="2707481" y="1635919"/>
                  </a:cubicBezTo>
                  <a:close/>
                </a:path>
              </a:pathLst>
            </a:custGeom>
            <a:solidFill>
              <a:schemeClr val="accent2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0" name="자유형: 도형 3119">
              <a:extLst>
                <a:ext uri="{FF2B5EF4-FFF2-40B4-BE49-F238E27FC236}">
                  <a16:creationId xmlns:a16="http://schemas.microsoft.com/office/drawing/2014/main" id="{333F9797-19DE-43B5-A198-B204A42861E1}"/>
                </a:ext>
              </a:extLst>
            </p:cNvPr>
            <p:cNvSpPr/>
            <p:nvPr/>
          </p:nvSpPr>
          <p:spPr>
            <a:xfrm>
              <a:off x="9900911" y="2176137"/>
              <a:ext cx="809673" cy="1325370"/>
            </a:xfrm>
            <a:custGeom>
              <a:avLst/>
              <a:gdLst>
                <a:gd name="connsiteX0" fmla="*/ 728860 w 809673"/>
                <a:gd name="connsiteY0" fmla="*/ 2197 h 1325370"/>
                <a:gd name="connsiteX1" fmla="*/ 777568 w 809673"/>
                <a:gd name="connsiteY1" fmla="*/ 8610 h 1325370"/>
                <a:gd name="connsiteX2" fmla="*/ 801063 w 809673"/>
                <a:gd name="connsiteY2" fmla="*/ 96294 h 1325370"/>
                <a:gd name="connsiteX3" fmla="*/ 469250 w 809673"/>
                <a:gd name="connsiteY3" fmla="*/ 671008 h 1325370"/>
                <a:gd name="connsiteX4" fmla="*/ 462383 w 809673"/>
                <a:gd name="connsiteY4" fmla="*/ 678793 h 1325370"/>
                <a:gd name="connsiteX5" fmla="*/ 462154 w 809673"/>
                <a:gd name="connsiteY5" fmla="*/ 761073 h 1325370"/>
                <a:gd name="connsiteX6" fmla="*/ 460205 w 809673"/>
                <a:gd name="connsiteY6" fmla="*/ 1252727 h 1325370"/>
                <a:gd name="connsiteX7" fmla="*/ 397998 w 809673"/>
                <a:gd name="connsiteY7" fmla="*/ 1325370 h 1325370"/>
                <a:gd name="connsiteX8" fmla="*/ 335994 w 809673"/>
                <a:gd name="connsiteY8" fmla="*/ 1252930 h 1325370"/>
                <a:gd name="connsiteX9" fmla="*/ 335519 w 809673"/>
                <a:gd name="connsiteY9" fmla="*/ 700111 h 1325370"/>
                <a:gd name="connsiteX10" fmla="*/ 226622 w 809673"/>
                <a:gd name="connsiteY10" fmla="*/ 345501 h 1325370"/>
                <a:gd name="connsiteX11" fmla="*/ 31326 w 809673"/>
                <a:gd name="connsiteY11" fmla="*/ 153050 h 1325370"/>
                <a:gd name="connsiteX12" fmla="*/ 20823 w 809673"/>
                <a:gd name="connsiteY12" fmla="*/ 53708 h 1325370"/>
                <a:gd name="connsiteX13" fmla="*/ 120978 w 809673"/>
                <a:gd name="connsiteY13" fmla="*/ 62654 h 1325370"/>
                <a:gd name="connsiteX14" fmla="*/ 332064 w 809673"/>
                <a:gd name="connsiteY14" fmla="*/ 275094 h 1325370"/>
                <a:gd name="connsiteX15" fmla="*/ 332131 w 809673"/>
                <a:gd name="connsiteY15" fmla="*/ 177039 h 1325370"/>
                <a:gd name="connsiteX16" fmla="*/ 397388 w 809673"/>
                <a:gd name="connsiteY16" fmla="*/ 97416 h 1325370"/>
                <a:gd name="connsiteX17" fmla="*/ 463188 w 809673"/>
                <a:gd name="connsiteY17" fmla="*/ 176362 h 1325370"/>
                <a:gd name="connsiteX18" fmla="*/ 463065 w 809673"/>
                <a:gd name="connsiteY18" fmla="*/ 402568 h 1325370"/>
                <a:gd name="connsiteX19" fmla="*/ 463013 w 809673"/>
                <a:gd name="connsiteY19" fmla="*/ 425056 h 1325370"/>
                <a:gd name="connsiteX20" fmla="*/ 689884 w 809673"/>
                <a:gd name="connsiteY20" fmla="*/ 32105 h 1325370"/>
                <a:gd name="connsiteX21" fmla="*/ 728860 w 809673"/>
                <a:gd name="connsiteY21" fmla="*/ 2197 h 132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673" h="1325370">
                  <a:moveTo>
                    <a:pt x="728860" y="2197"/>
                  </a:moveTo>
                  <a:cubicBezTo>
                    <a:pt x="744728" y="-2054"/>
                    <a:pt x="762217" y="-253"/>
                    <a:pt x="777568" y="8610"/>
                  </a:cubicBezTo>
                  <a:cubicBezTo>
                    <a:pt x="808269" y="26336"/>
                    <a:pt x="818788" y="65593"/>
                    <a:pt x="801063" y="96294"/>
                  </a:cubicBezTo>
                  <a:cubicBezTo>
                    <a:pt x="690459" y="287866"/>
                    <a:pt x="579854" y="479436"/>
                    <a:pt x="469250" y="671008"/>
                  </a:cubicBezTo>
                  <a:lnTo>
                    <a:pt x="462383" y="678793"/>
                  </a:lnTo>
                  <a:lnTo>
                    <a:pt x="462154" y="761073"/>
                  </a:lnTo>
                  <a:cubicBezTo>
                    <a:pt x="461408" y="1009606"/>
                    <a:pt x="460510" y="1242630"/>
                    <a:pt x="460205" y="1252727"/>
                  </a:cubicBezTo>
                  <a:cubicBezTo>
                    <a:pt x="459053" y="1293521"/>
                    <a:pt x="445907" y="1325235"/>
                    <a:pt x="397998" y="1325370"/>
                  </a:cubicBezTo>
                  <a:cubicBezTo>
                    <a:pt x="349817" y="1325574"/>
                    <a:pt x="336130" y="1293724"/>
                    <a:pt x="335994" y="1252930"/>
                  </a:cubicBezTo>
                  <a:cubicBezTo>
                    <a:pt x="335519" y="1068679"/>
                    <a:pt x="335926" y="884362"/>
                    <a:pt x="335519" y="700111"/>
                  </a:cubicBezTo>
                  <a:cubicBezTo>
                    <a:pt x="323322" y="410825"/>
                    <a:pt x="348733" y="459345"/>
                    <a:pt x="226622" y="345501"/>
                  </a:cubicBezTo>
                  <a:cubicBezTo>
                    <a:pt x="156012" y="288240"/>
                    <a:pt x="96718" y="217020"/>
                    <a:pt x="31326" y="153050"/>
                  </a:cubicBezTo>
                  <a:cubicBezTo>
                    <a:pt x="-591" y="121879"/>
                    <a:pt x="-14618" y="90775"/>
                    <a:pt x="20823" y="53708"/>
                  </a:cubicBezTo>
                  <a:cubicBezTo>
                    <a:pt x="57619" y="15286"/>
                    <a:pt x="91229" y="33515"/>
                    <a:pt x="120978" y="62654"/>
                  </a:cubicBezTo>
                  <a:cubicBezTo>
                    <a:pt x="187387" y="127910"/>
                    <a:pt x="252305" y="194590"/>
                    <a:pt x="332064" y="275094"/>
                  </a:cubicBezTo>
                  <a:cubicBezTo>
                    <a:pt x="332064" y="230641"/>
                    <a:pt x="331793" y="203806"/>
                    <a:pt x="332131" y="177039"/>
                  </a:cubicBezTo>
                  <a:cubicBezTo>
                    <a:pt x="332674" y="133060"/>
                    <a:pt x="350632" y="97619"/>
                    <a:pt x="397388" y="97416"/>
                  </a:cubicBezTo>
                  <a:cubicBezTo>
                    <a:pt x="444010" y="97213"/>
                    <a:pt x="462984" y="132111"/>
                    <a:pt x="463188" y="176362"/>
                  </a:cubicBezTo>
                  <a:cubicBezTo>
                    <a:pt x="463340" y="212429"/>
                    <a:pt x="463268" y="296474"/>
                    <a:pt x="463065" y="402568"/>
                  </a:cubicBezTo>
                  <a:lnTo>
                    <a:pt x="463013" y="425056"/>
                  </a:lnTo>
                  <a:lnTo>
                    <a:pt x="689884" y="32105"/>
                  </a:lnTo>
                  <a:cubicBezTo>
                    <a:pt x="698747" y="16754"/>
                    <a:pt x="712993" y="6449"/>
                    <a:pt x="728860" y="2197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121" name="그룹 3120">
            <a:extLst>
              <a:ext uri="{FF2B5EF4-FFF2-40B4-BE49-F238E27FC236}">
                <a16:creationId xmlns:a16="http://schemas.microsoft.com/office/drawing/2014/main" id="{605B5C0D-3911-4A6E-921E-4E0C5A98C922}"/>
              </a:ext>
            </a:extLst>
          </p:cNvPr>
          <p:cNvGrpSpPr/>
          <p:nvPr/>
        </p:nvGrpSpPr>
        <p:grpSpPr>
          <a:xfrm rot="20104170">
            <a:off x="5309024" y="2575340"/>
            <a:ext cx="417418" cy="514346"/>
            <a:chOff x="4947736" y="1119889"/>
            <a:chExt cx="1829222" cy="225398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22" name="자유형: 도형 3121">
              <a:extLst>
                <a:ext uri="{FF2B5EF4-FFF2-40B4-BE49-F238E27FC236}">
                  <a16:creationId xmlns:a16="http://schemas.microsoft.com/office/drawing/2014/main" id="{C1CFD755-07A5-4833-87E7-1C42E572003C}"/>
                </a:ext>
              </a:extLst>
            </p:cNvPr>
            <p:cNvSpPr/>
            <p:nvPr/>
          </p:nvSpPr>
          <p:spPr>
            <a:xfrm>
              <a:off x="4947736" y="1119889"/>
              <a:ext cx="1829222" cy="1720736"/>
            </a:xfrm>
            <a:custGeom>
              <a:avLst/>
              <a:gdLst>
                <a:gd name="connsiteX0" fmla="*/ 1957388 w 1957387"/>
                <a:gd name="connsiteY0" fmla="*/ 934045 h 1841301"/>
                <a:gd name="connsiteX1" fmla="*/ 1814798 w 1957387"/>
                <a:gd name="connsiteY1" fmla="*/ 690872 h 1841301"/>
                <a:gd name="connsiteX2" fmla="*/ 1821799 w 1957387"/>
                <a:gd name="connsiteY2" fmla="*/ 621935 h 1841301"/>
                <a:gd name="connsiteX3" fmla="*/ 1481114 w 1957387"/>
                <a:gd name="connsiteY3" fmla="*/ 281249 h 1841301"/>
                <a:gd name="connsiteX4" fmla="*/ 1425321 w 1957387"/>
                <a:gd name="connsiteY4" fmla="*/ 285893 h 1841301"/>
                <a:gd name="connsiteX5" fmla="*/ 967192 w 1957387"/>
                <a:gd name="connsiteY5" fmla="*/ 0 h 1841301"/>
                <a:gd name="connsiteX6" fmla="*/ 488847 w 1957387"/>
                <a:gd name="connsiteY6" fmla="*/ 333042 h 1841301"/>
                <a:gd name="connsiteX7" fmla="*/ 428625 w 1957387"/>
                <a:gd name="connsiteY7" fmla="*/ 326827 h 1841301"/>
                <a:gd name="connsiteX8" fmla="*/ 135731 w 1957387"/>
                <a:gd name="connsiteY8" fmla="*/ 619720 h 1841301"/>
                <a:gd name="connsiteX9" fmla="*/ 205597 w 1957387"/>
                <a:gd name="connsiteY9" fmla="*/ 809530 h 1841301"/>
                <a:gd name="connsiteX10" fmla="*/ 0 w 1957387"/>
                <a:gd name="connsiteY10" fmla="*/ 1191220 h 1841301"/>
                <a:gd name="connsiteX11" fmla="*/ 443341 w 1957387"/>
                <a:gd name="connsiteY11" fmla="*/ 1648063 h 1841301"/>
                <a:gd name="connsiteX12" fmla="*/ 785813 w 1957387"/>
                <a:gd name="connsiteY12" fmla="*/ 1841302 h 1841301"/>
                <a:gd name="connsiteX13" fmla="*/ 1025628 w 1957387"/>
                <a:gd name="connsiteY13" fmla="*/ 1761435 h 1841301"/>
                <a:gd name="connsiteX14" fmla="*/ 1293090 w 1957387"/>
                <a:gd name="connsiteY14" fmla="*/ 1834158 h 1841301"/>
                <a:gd name="connsiteX15" fmla="*/ 1821728 w 1957387"/>
                <a:gd name="connsiteY15" fmla="*/ 1305520 h 1841301"/>
                <a:gd name="connsiteX16" fmla="*/ 1806940 w 1957387"/>
                <a:gd name="connsiteY16" fmla="*/ 1181362 h 1841301"/>
                <a:gd name="connsiteX17" fmla="*/ 1957388 w 1957387"/>
                <a:gd name="connsiteY17" fmla="*/ 934045 h 184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57387" h="1841301">
                  <a:moveTo>
                    <a:pt x="1957388" y="934045"/>
                  </a:moveTo>
                  <a:cubicBezTo>
                    <a:pt x="1957388" y="829604"/>
                    <a:pt x="1899880" y="738592"/>
                    <a:pt x="1814798" y="690872"/>
                  </a:cubicBezTo>
                  <a:cubicBezTo>
                    <a:pt x="1819371" y="668584"/>
                    <a:pt x="1821799" y="645581"/>
                    <a:pt x="1821799" y="621935"/>
                  </a:cubicBezTo>
                  <a:cubicBezTo>
                    <a:pt x="1821799" y="433769"/>
                    <a:pt x="1669280" y="281249"/>
                    <a:pt x="1481114" y="281249"/>
                  </a:cubicBezTo>
                  <a:cubicBezTo>
                    <a:pt x="1462112" y="281249"/>
                    <a:pt x="1443466" y="282893"/>
                    <a:pt x="1425321" y="285893"/>
                  </a:cubicBezTo>
                  <a:cubicBezTo>
                    <a:pt x="1342382" y="116586"/>
                    <a:pt x="1168432" y="0"/>
                    <a:pt x="967192" y="0"/>
                  </a:cubicBezTo>
                  <a:cubicBezTo>
                    <a:pt x="747736" y="0"/>
                    <a:pt x="560784" y="138589"/>
                    <a:pt x="488847" y="333042"/>
                  </a:cubicBezTo>
                  <a:cubicBezTo>
                    <a:pt x="469416" y="328970"/>
                    <a:pt x="449271" y="326827"/>
                    <a:pt x="428625" y="326827"/>
                  </a:cubicBezTo>
                  <a:cubicBezTo>
                    <a:pt x="266891" y="326827"/>
                    <a:pt x="135731" y="457986"/>
                    <a:pt x="135731" y="619720"/>
                  </a:cubicBezTo>
                  <a:cubicBezTo>
                    <a:pt x="135731" y="692158"/>
                    <a:pt x="162092" y="758380"/>
                    <a:pt x="205597" y="809530"/>
                  </a:cubicBezTo>
                  <a:cubicBezTo>
                    <a:pt x="81725" y="891326"/>
                    <a:pt x="0" y="1031700"/>
                    <a:pt x="0" y="1191220"/>
                  </a:cubicBezTo>
                  <a:cubicBezTo>
                    <a:pt x="0" y="1439037"/>
                    <a:pt x="197239" y="1640705"/>
                    <a:pt x="443341" y="1648063"/>
                  </a:cubicBezTo>
                  <a:cubicBezTo>
                    <a:pt x="513421" y="1763863"/>
                    <a:pt x="640580" y="1841302"/>
                    <a:pt x="785813" y="1841302"/>
                  </a:cubicBezTo>
                  <a:cubicBezTo>
                    <a:pt x="875824" y="1841302"/>
                    <a:pt x="958834" y="1811584"/>
                    <a:pt x="1025628" y="1761435"/>
                  </a:cubicBezTo>
                  <a:cubicBezTo>
                    <a:pt x="1104138" y="1807583"/>
                    <a:pt x="1195507" y="1834158"/>
                    <a:pt x="1293090" y="1834158"/>
                  </a:cubicBezTo>
                  <a:cubicBezTo>
                    <a:pt x="1585055" y="1834158"/>
                    <a:pt x="1821728" y="1597485"/>
                    <a:pt x="1821728" y="1305520"/>
                  </a:cubicBezTo>
                  <a:cubicBezTo>
                    <a:pt x="1821728" y="1262729"/>
                    <a:pt x="1816513" y="1221224"/>
                    <a:pt x="1806940" y="1181362"/>
                  </a:cubicBezTo>
                  <a:cubicBezTo>
                    <a:pt x="1896308" y="1134928"/>
                    <a:pt x="1957388" y="1041630"/>
                    <a:pt x="1957388" y="934045"/>
                  </a:cubicBezTo>
                  <a:close/>
                </a:path>
              </a:pathLst>
            </a:custGeom>
            <a:solidFill>
              <a:schemeClr val="accent4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3" name="Freeform: Shape 151">
              <a:extLst>
                <a:ext uri="{FF2B5EF4-FFF2-40B4-BE49-F238E27FC236}">
                  <a16:creationId xmlns:a16="http://schemas.microsoft.com/office/drawing/2014/main" id="{726F6329-7CB4-46BE-8DFD-981EBD797508}"/>
                </a:ext>
              </a:extLst>
            </p:cNvPr>
            <p:cNvSpPr/>
            <p:nvPr/>
          </p:nvSpPr>
          <p:spPr>
            <a:xfrm>
              <a:off x="5449758" y="2146724"/>
              <a:ext cx="789252" cy="1227146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24" name="그룹 3123">
            <a:extLst>
              <a:ext uri="{FF2B5EF4-FFF2-40B4-BE49-F238E27FC236}">
                <a16:creationId xmlns:a16="http://schemas.microsoft.com/office/drawing/2014/main" id="{9C27EC03-CF35-4416-B148-073F03502DC5}"/>
              </a:ext>
            </a:extLst>
          </p:cNvPr>
          <p:cNvGrpSpPr/>
          <p:nvPr/>
        </p:nvGrpSpPr>
        <p:grpSpPr>
          <a:xfrm rot="12443326">
            <a:off x="5348290" y="4877615"/>
            <a:ext cx="388547" cy="459975"/>
            <a:chOff x="4033336" y="4711275"/>
            <a:chExt cx="1702700" cy="201571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25" name="Freeform: Shape 150">
              <a:extLst>
                <a:ext uri="{FF2B5EF4-FFF2-40B4-BE49-F238E27FC236}">
                  <a16:creationId xmlns:a16="http://schemas.microsoft.com/office/drawing/2014/main" id="{EBACB9DC-DC30-44B0-9002-0F6E9D0EF39A}"/>
                </a:ext>
              </a:extLst>
            </p:cNvPr>
            <p:cNvSpPr/>
            <p:nvPr/>
          </p:nvSpPr>
          <p:spPr>
            <a:xfrm>
              <a:off x="4033336" y="4711275"/>
              <a:ext cx="1702700" cy="1641424"/>
            </a:xfrm>
            <a:custGeom>
              <a:avLst/>
              <a:gdLst>
                <a:gd name="connsiteX0" fmla="*/ 770040 w 1652354"/>
                <a:gd name="connsiteY0" fmla="*/ 1519263 h 1592891"/>
                <a:gd name="connsiteX1" fmla="*/ 222189 w 1652354"/>
                <a:gd name="connsiteY1" fmla="*/ 1504204 h 1592891"/>
                <a:gd name="connsiteX2" fmla="*/ 283873 w 1652354"/>
                <a:gd name="connsiteY2" fmla="*/ 633601 h 1592891"/>
                <a:gd name="connsiteX3" fmla="*/ 328524 w 1652354"/>
                <a:gd name="connsiteY3" fmla="*/ 552058 h 1592891"/>
                <a:gd name="connsiteX4" fmla="*/ 750838 w 1652354"/>
                <a:gd name="connsiteY4" fmla="*/ 4536 h 1592891"/>
                <a:gd name="connsiteX5" fmla="*/ 1328938 w 1652354"/>
                <a:gd name="connsiteY5" fmla="*/ 422707 h 1592891"/>
                <a:gd name="connsiteX6" fmla="*/ 1330582 w 1652354"/>
                <a:gd name="connsiteY6" fmla="*/ 564289 h 1592891"/>
                <a:gd name="connsiteX7" fmla="*/ 1370434 w 1652354"/>
                <a:gd name="connsiteY7" fmla="*/ 635508 h 1592891"/>
                <a:gd name="connsiteX8" fmla="*/ 1650179 w 1652354"/>
                <a:gd name="connsiteY8" fmla="*/ 1134301 h 1592891"/>
                <a:gd name="connsiteX9" fmla="*/ 1287641 w 1652354"/>
                <a:gd name="connsiteY9" fmla="*/ 1571214 h 1592891"/>
                <a:gd name="connsiteX10" fmla="*/ 893078 w 1652354"/>
                <a:gd name="connsiteY10" fmla="*/ 1526563 h 1592891"/>
                <a:gd name="connsiteX11" fmla="*/ 770040 w 1652354"/>
                <a:gd name="connsiteY11" fmla="*/ 1519263 h 159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2354" h="1592891">
                  <a:moveTo>
                    <a:pt x="770040" y="1519263"/>
                  </a:moveTo>
                  <a:cubicBezTo>
                    <a:pt x="584595" y="1617707"/>
                    <a:pt x="399809" y="1622047"/>
                    <a:pt x="222189" y="1504204"/>
                  </a:cubicBezTo>
                  <a:cubicBezTo>
                    <a:pt x="-100037" y="1290417"/>
                    <a:pt x="-65185" y="802803"/>
                    <a:pt x="283873" y="633601"/>
                  </a:cubicBezTo>
                  <a:cubicBezTo>
                    <a:pt x="323855" y="614201"/>
                    <a:pt x="333456" y="597104"/>
                    <a:pt x="328524" y="552058"/>
                  </a:cubicBezTo>
                  <a:cubicBezTo>
                    <a:pt x="299984" y="289673"/>
                    <a:pt x="497529" y="36561"/>
                    <a:pt x="750838" y="4536"/>
                  </a:cubicBezTo>
                  <a:cubicBezTo>
                    <a:pt x="1034726" y="-31370"/>
                    <a:pt x="1286194" y="149406"/>
                    <a:pt x="1328938" y="422707"/>
                  </a:cubicBezTo>
                  <a:cubicBezTo>
                    <a:pt x="1336173" y="468936"/>
                    <a:pt x="1334529" y="517402"/>
                    <a:pt x="1330582" y="564289"/>
                  </a:cubicBezTo>
                  <a:cubicBezTo>
                    <a:pt x="1327558" y="600260"/>
                    <a:pt x="1335384" y="618213"/>
                    <a:pt x="1370434" y="635508"/>
                  </a:cubicBezTo>
                  <a:cubicBezTo>
                    <a:pt x="1561073" y="729611"/>
                    <a:pt x="1669315" y="926103"/>
                    <a:pt x="1650179" y="1134301"/>
                  </a:cubicBezTo>
                  <a:cubicBezTo>
                    <a:pt x="1631568" y="1336975"/>
                    <a:pt x="1487619" y="1511372"/>
                    <a:pt x="1287641" y="1571214"/>
                  </a:cubicBezTo>
                  <a:cubicBezTo>
                    <a:pt x="1150202" y="1612314"/>
                    <a:pt x="1019206" y="1589233"/>
                    <a:pt x="893078" y="1526563"/>
                  </a:cubicBezTo>
                  <a:cubicBezTo>
                    <a:pt x="853490" y="1503284"/>
                    <a:pt x="804170" y="1503284"/>
                    <a:pt x="770040" y="1519263"/>
                  </a:cubicBezTo>
                  <a:close/>
                </a:path>
              </a:pathLst>
            </a:custGeom>
            <a:solidFill>
              <a:schemeClr val="accent1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6" name="Freeform: Shape 151">
              <a:extLst>
                <a:ext uri="{FF2B5EF4-FFF2-40B4-BE49-F238E27FC236}">
                  <a16:creationId xmlns:a16="http://schemas.microsoft.com/office/drawing/2014/main" id="{23F9AE65-32BB-47E7-A1F0-8973F401ABCA}"/>
                </a:ext>
              </a:extLst>
            </p:cNvPr>
            <p:cNvSpPr/>
            <p:nvPr/>
          </p:nvSpPr>
          <p:spPr>
            <a:xfrm>
              <a:off x="4493538" y="5499842"/>
              <a:ext cx="789252" cy="1227146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27" name="그룹 3126">
            <a:extLst>
              <a:ext uri="{FF2B5EF4-FFF2-40B4-BE49-F238E27FC236}">
                <a16:creationId xmlns:a16="http://schemas.microsoft.com/office/drawing/2014/main" id="{7E4CEF3C-9B68-46AD-B87D-AC4F3A705642}"/>
              </a:ext>
            </a:extLst>
          </p:cNvPr>
          <p:cNvGrpSpPr/>
          <p:nvPr/>
        </p:nvGrpSpPr>
        <p:grpSpPr>
          <a:xfrm rot="6433106">
            <a:off x="7160047" y="4148776"/>
            <a:ext cx="326290" cy="490173"/>
            <a:chOff x="792728" y="4579359"/>
            <a:chExt cx="1429877" cy="214804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28" name="Freeform: Shape 148">
              <a:extLst>
                <a:ext uri="{FF2B5EF4-FFF2-40B4-BE49-F238E27FC236}">
                  <a16:creationId xmlns:a16="http://schemas.microsoft.com/office/drawing/2014/main" id="{A5DB3818-F4C2-49A9-B66A-E9AE3845F056}"/>
                </a:ext>
              </a:extLst>
            </p:cNvPr>
            <p:cNvSpPr/>
            <p:nvPr/>
          </p:nvSpPr>
          <p:spPr>
            <a:xfrm>
              <a:off x="792728" y="4579359"/>
              <a:ext cx="1429877" cy="1432715"/>
            </a:xfrm>
            <a:custGeom>
              <a:avLst/>
              <a:gdLst>
                <a:gd name="connsiteX0" fmla="*/ 708609 w 1387598"/>
                <a:gd name="connsiteY0" fmla="*/ 1390351 h 1390351"/>
                <a:gd name="connsiteX1" fmla="*/ 359880 w 1387598"/>
                <a:gd name="connsiteY1" fmla="*/ 1354183 h 1390351"/>
                <a:gd name="connsiteX2" fmla="*/ 3787 w 1387598"/>
                <a:gd name="connsiteY2" fmla="*/ 836187 h 1390351"/>
                <a:gd name="connsiteX3" fmla="*/ 278666 w 1387598"/>
                <a:gd name="connsiteY3" fmla="*/ 216197 h 1390351"/>
                <a:gd name="connsiteX4" fmla="*/ 1112641 w 1387598"/>
                <a:gd name="connsiteY4" fmla="*/ 218762 h 1390351"/>
                <a:gd name="connsiteX5" fmla="*/ 1387520 w 1387598"/>
                <a:gd name="connsiteY5" fmla="*/ 898002 h 1390351"/>
                <a:gd name="connsiteX6" fmla="*/ 1051221 w 1387598"/>
                <a:gd name="connsiteY6" fmla="*/ 1349843 h 1390351"/>
                <a:gd name="connsiteX7" fmla="*/ 708609 w 1387598"/>
                <a:gd name="connsiteY7" fmla="*/ 1390351 h 139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7598" h="1390351">
                  <a:moveTo>
                    <a:pt x="708609" y="1390351"/>
                  </a:moveTo>
                  <a:cubicBezTo>
                    <a:pt x="617793" y="1390088"/>
                    <a:pt x="447539" y="1379566"/>
                    <a:pt x="359880" y="1354183"/>
                  </a:cubicBezTo>
                  <a:cubicBezTo>
                    <a:pt x="94931" y="1277440"/>
                    <a:pt x="-23306" y="1110803"/>
                    <a:pt x="3787" y="836187"/>
                  </a:cubicBezTo>
                  <a:cubicBezTo>
                    <a:pt x="27001" y="600765"/>
                    <a:pt x="118408" y="390791"/>
                    <a:pt x="278666" y="216197"/>
                  </a:cubicBezTo>
                  <a:cubicBezTo>
                    <a:pt x="543681" y="-72492"/>
                    <a:pt x="849862" y="-72492"/>
                    <a:pt x="1112641" y="218762"/>
                  </a:cubicBezTo>
                  <a:cubicBezTo>
                    <a:pt x="1285262" y="410059"/>
                    <a:pt x="1383641" y="636867"/>
                    <a:pt x="1387520" y="898002"/>
                  </a:cubicBezTo>
                  <a:cubicBezTo>
                    <a:pt x="1391006" y="1133688"/>
                    <a:pt x="1277569" y="1283425"/>
                    <a:pt x="1051221" y="1349843"/>
                  </a:cubicBezTo>
                  <a:cubicBezTo>
                    <a:pt x="956197" y="1377857"/>
                    <a:pt x="844207" y="1390351"/>
                    <a:pt x="708609" y="13903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9" name="Freeform: Shape 149">
              <a:extLst>
                <a:ext uri="{FF2B5EF4-FFF2-40B4-BE49-F238E27FC236}">
                  <a16:creationId xmlns:a16="http://schemas.microsoft.com/office/drawing/2014/main" id="{41503AAE-9BEE-4732-A8A8-24AAC2CD4196}"/>
                </a:ext>
              </a:extLst>
            </p:cNvPr>
            <p:cNvSpPr/>
            <p:nvPr/>
          </p:nvSpPr>
          <p:spPr>
            <a:xfrm>
              <a:off x="1111624" y="5433626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30" name="그룹 3129">
            <a:extLst>
              <a:ext uri="{FF2B5EF4-FFF2-40B4-BE49-F238E27FC236}">
                <a16:creationId xmlns:a16="http://schemas.microsoft.com/office/drawing/2014/main" id="{C076AA24-92E0-4806-AA7D-402BBB2E0AB5}"/>
              </a:ext>
            </a:extLst>
          </p:cNvPr>
          <p:cNvGrpSpPr/>
          <p:nvPr/>
        </p:nvGrpSpPr>
        <p:grpSpPr>
          <a:xfrm rot="716101">
            <a:off x="6291459" y="2399910"/>
            <a:ext cx="325878" cy="609732"/>
            <a:chOff x="2441813" y="4055409"/>
            <a:chExt cx="1428071" cy="267198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31" name="Freeform: Shape 146">
              <a:extLst>
                <a:ext uri="{FF2B5EF4-FFF2-40B4-BE49-F238E27FC236}">
                  <a16:creationId xmlns:a16="http://schemas.microsoft.com/office/drawing/2014/main" id="{81EC00B4-42C9-4D42-A8E7-01F314D04CEA}"/>
                </a:ext>
              </a:extLst>
            </p:cNvPr>
            <p:cNvSpPr/>
            <p:nvPr/>
          </p:nvSpPr>
          <p:spPr>
            <a:xfrm>
              <a:off x="2441813" y="4055409"/>
              <a:ext cx="1428071" cy="1956665"/>
            </a:xfrm>
            <a:custGeom>
              <a:avLst/>
              <a:gdLst>
                <a:gd name="connsiteX0" fmla="*/ 692915 w 1385846"/>
                <a:gd name="connsiteY0" fmla="*/ 1898810 h 1898810"/>
                <a:gd name="connsiteX1" fmla="*/ 253569 w 1385846"/>
                <a:gd name="connsiteY1" fmla="*/ 1826211 h 1898810"/>
                <a:gd name="connsiteX2" fmla="*/ 259 w 1385846"/>
                <a:gd name="connsiteY2" fmla="*/ 1447167 h 1898810"/>
                <a:gd name="connsiteX3" fmla="*/ 171039 w 1385846"/>
                <a:gd name="connsiteY3" fmla="*/ 638181 h 1898810"/>
                <a:gd name="connsiteX4" fmla="*/ 376146 w 1385846"/>
                <a:gd name="connsiteY4" fmla="*/ 227704 h 1898810"/>
                <a:gd name="connsiteX5" fmla="*/ 503853 w 1385846"/>
                <a:gd name="connsiteY5" fmla="*/ 81058 h 1898810"/>
                <a:gd name="connsiteX6" fmla="*/ 879938 w 1385846"/>
                <a:gd name="connsiteY6" fmla="*/ 81453 h 1898810"/>
                <a:gd name="connsiteX7" fmla="*/ 983511 w 1385846"/>
                <a:gd name="connsiteY7" fmla="*/ 194561 h 1898810"/>
                <a:gd name="connsiteX8" fmla="*/ 1382677 w 1385846"/>
                <a:gd name="connsiteY8" fmla="*/ 1358851 h 1898810"/>
                <a:gd name="connsiteX9" fmla="*/ 939057 w 1385846"/>
                <a:gd name="connsiteY9" fmla="*/ 1882962 h 1898810"/>
                <a:gd name="connsiteX10" fmla="*/ 692915 w 1385846"/>
                <a:gd name="connsiteY10" fmla="*/ 1898810 h 18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5846" h="1898810">
                  <a:moveTo>
                    <a:pt x="692915" y="1898810"/>
                  </a:moveTo>
                  <a:cubicBezTo>
                    <a:pt x="564222" y="1895654"/>
                    <a:pt x="372727" y="1879609"/>
                    <a:pt x="253569" y="1826211"/>
                  </a:cubicBezTo>
                  <a:cubicBezTo>
                    <a:pt x="89299" y="1752625"/>
                    <a:pt x="3679" y="1624392"/>
                    <a:pt x="259" y="1447167"/>
                  </a:cubicBezTo>
                  <a:cubicBezTo>
                    <a:pt x="-5199" y="1165120"/>
                    <a:pt x="76278" y="899645"/>
                    <a:pt x="171039" y="638181"/>
                  </a:cubicBezTo>
                  <a:cubicBezTo>
                    <a:pt x="223384" y="493771"/>
                    <a:pt x="288882" y="355148"/>
                    <a:pt x="376146" y="227704"/>
                  </a:cubicBezTo>
                  <a:cubicBezTo>
                    <a:pt x="413103" y="173715"/>
                    <a:pt x="454730" y="124066"/>
                    <a:pt x="503853" y="81058"/>
                  </a:cubicBezTo>
                  <a:cubicBezTo>
                    <a:pt x="627417" y="-27184"/>
                    <a:pt x="757097" y="-26986"/>
                    <a:pt x="879938" y="81453"/>
                  </a:cubicBezTo>
                  <a:cubicBezTo>
                    <a:pt x="918408" y="115385"/>
                    <a:pt x="954642" y="151882"/>
                    <a:pt x="983511" y="194561"/>
                  </a:cubicBezTo>
                  <a:cubicBezTo>
                    <a:pt x="1221564" y="546643"/>
                    <a:pt x="1344339" y="939956"/>
                    <a:pt x="1382677" y="1358851"/>
                  </a:cubicBezTo>
                  <a:cubicBezTo>
                    <a:pt x="1414900" y="1710867"/>
                    <a:pt x="1196838" y="1837982"/>
                    <a:pt x="939057" y="1882962"/>
                  </a:cubicBezTo>
                  <a:cubicBezTo>
                    <a:pt x="878754" y="1893418"/>
                    <a:pt x="795041" y="1898810"/>
                    <a:pt x="692915" y="1898810"/>
                  </a:cubicBezTo>
                  <a:close/>
                </a:path>
              </a:pathLst>
            </a:custGeom>
            <a:solidFill>
              <a:schemeClr val="accent1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3132" name="Freeform: Shape 147">
              <a:extLst>
                <a:ext uri="{FF2B5EF4-FFF2-40B4-BE49-F238E27FC236}">
                  <a16:creationId xmlns:a16="http://schemas.microsoft.com/office/drawing/2014/main" id="{528A3679-219E-4298-9381-1F0C36D7B66A}"/>
                </a:ext>
              </a:extLst>
            </p:cNvPr>
            <p:cNvSpPr/>
            <p:nvPr/>
          </p:nvSpPr>
          <p:spPr>
            <a:xfrm>
              <a:off x="2757300" y="5433886"/>
              <a:ext cx="463268" cy="1293508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</p:grpSp>
      <p:grpSp>
        <p:nvGrpSpPr>
          <p:cNvPr id="3133" name="그룹 3132">
            <a:extLst>
              <a:ext uri="{FF2B5EF4-FFF2-40B4-BE49-F238E27FC236}">
                <a16:creationId xmlns:a16="http://schemas.microsoft.com/office/drawing/2014/main" id="{9DB9B7C0-C952-45E7-8CB8-AE0E143C1251}"/>
              </a:ext>
            </a:extLst>
          </p:cNvPr>
          <p:cNvGrpSpPr/>
          <p:nvPr/>
        </p:nvGrpSpPr>
        <p:grpSpPr>
          <a:xfrm rot="17374809">
            <a:off x="4621819" y="3273320"/>
            <a:ext cx="521135" cy="449472"/>
            <a:chOff x="7246574" y="1302630"/>
            <a:chExt cx="2283731" cy="196968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134" name="자유형: 도형 3133">
              <a:extLst>
                <a:ext uri="{FF2B5EF4-FFF2-40B4-BE49-F238E27FC236}">
                  <a16:creationId xmlns:a16="http://schemas.microsoft.com/office/drawing/2014/main" id="{17224711-C1DD-435B-80D1-143ED9D802A8}"/>
                </a:ext>
              </a:extLst>
            </p:cNvPr>
            <p:cNvSpPr/>
            <p:nvPr/>
          </p:nvSpPr>
          <p:spPr>
            <a:xfrm>
              <a:off x="7246574" y="1302630"/>
              <a:ext cx="2283731" cy="1451120"/>
            </a:xfrm>
            <a:custGeom>
              <a:avLst/>
              <a:gdLst>
                <a:gd name="connsiteX0" fmla="*/ 1632347 w 3429000"/>
                <a:gd name="connsiteY0" fmla="*/ 0 h 2178844"/>
                <a:gd name="connsiteX1" fmla="*/ 2506095 w 3429000"/>
                <a:gd name="connsiteY1" fmla="*/ 412599 h 2178844"/>
                <a:gd name="connsiteX2" fmla="*/ 2574154 w 3429000"/>
                <a:gd name="connsiteY2" fmla="*/ 523962 h 2178844"/>
                <a:gd name="connsiteX3" fmla="*/ 2621756 w 3429000"/>
                <a:gd name="connsiteY3" fmla="*/ 521494 h 2178844"/>
                <a:gd name="connsiteX4" fmla="*/ 3429000 w 3429000"/>
                <a:gd name="connsiteY4" fmla="*/ 1350169 h 2178844"/>
                <a:gd name="connsiteX5" fmla="*/ 2621756 w 3429000"/>
                <a:gd name="connsiteY5" fmla="*/ 2178844 h 2178844"/>
                <a:gd name="connsiteX6" fmla="*/ 2050948 w 3429000"/>
                <a:gd name="connsiteY6" fmla="*/ 1936131 h 2178844"/>
                <a:gd name="connsiteX7" fmla="*/ 1961251 w 3429000"/>
                <a:gd name="connsiteY7" fmla="*/ 1824531 h 2178844"/>
                <a:gd name="connsiteX8" fmla="*/ 1945686 w 3429000"/>
                <a:gd name="connsiteY8" fmla="*/ 1829590 h 2178844"/>
                <a:gd name="connsiteX9" fmla="*/ 1632347 w 3429000"/>
                <a:gd name="connsiteY9" fmla="*/ 1871663 h 2178844"/>
                <a:gd name="connsiteX10" fmla="*/ 1222198 w 3429000"/>
                <a:gd name="connsiteY10" fmla="*/ 1798121 h 2178844"/>
                <a:gd name="connsiteX11" fmla="*/ 1212822 w 3429000"/>
                <a:gd name="connsiteY11" fmla="*/ 1794109 h 2178844"/>
                <a:gd name="connsiteX12" fmla="*/ 1146344 w 3429000"/>
                <a:gd name="connsiteY12" fmla="*/ 1864396 h 2178844"/>
                <a:gd name="connsiteX13" fmla="*/ 671513 w 3429000"/>
                <a:gd name="connsiteY13" fmla="*/ 2035969 h 2178844"/>
                <a:gd name="connsiteX14" fmla="*/ 0 w 3429000"/>
                <a:gd name="connsiteY14" fmla="*/ 1450182 h 2178844"/>
                <a:gd name="connsiteX15" fmla="*/ 536180 w 3429000"/>
                <a:gd name="connsiteY15" fmla="*/ 876295 h 2178844"/>
                <a:gd name="connsiteX16" fmla="*/ 582260 w 3429000"/>
                <a:gd name="connsiteY16" fmla="*/ 872243 h 2178844"/>
                <a:gd name="connsiteX17" fmla="*/ 584084 w 3429000"/>
                <a:gd name="connsiteY17" fmla="*/ 840148 h 2178844"/>
                <a:gd name="connsiteX18" fmla="*/ 1632347 w 3429000"/>
                <a:gd name="connsiteY18" fmla="*/ 0 h 2178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0" h="2178844">
                  <a:moveTo>
                    <a:pt x="1632347" y="0"/>
                  </a:moveTo>
                  <a:cubicBezTo>
                    <a:pt x="1996063" y="0"/>
                    <a:pt x="2316737" y="163666"/>
                    <a:pt x="2506095" y="412599"/>
                  </a:cubicBezTo>
                  <a:lnTo>
                    <a:pt x="2574154" y="523962"/>
                  </a:lnTo>
                  <a:lnTo>
                    <a:pt x="2621756" y="521494"/>
                  </a:lnTo>
                  <a:cubicBezTo>
                    <a:pt x="3067585" y="521494"/>
                    <a:pt x="3429000" y="892504"/>
                    <a:pt x="3429000" y="1350169"/>
                  </a:cubicBezTo>
                  <a:cubicBezTo>
                    <a:pt x="3429000" y="1807834"/>
                    <a:pt x="3067585" y="2178844"/>
                    <a:pt x="2621756" y="2178844"/>
                  </a:cubicBezTo>
                  <a:cubicBezTo>
                    <a:pt x="2398842" y="2178844"/>
                    <a:pt x="2197031" y="2086092"/>
                    <a:pt x="2050948" y="1936131"/>
                  </a:cubicBezTo>
                  <a:lnTo>
                    <a:pt x="1961251" y="1824531"/>
                  </a:lnTo>
                  <a:lnTo>
                    <a:pt x="1945686" y="1829590"/>
                  </a:lnTo>
                  <a:cubicBezTo>
                    <a:pt x="1846703" y="1856933"/>
                    <a:pt x="1741462" y="1871663"/>
                    <a:pt x="1632347" y="1871663"/>
                  </a:cubicBezTo>
                  <a:cubicBezTo>
                    <a:pt x="1486861" y="1871663"/>
                    <a:pt x="1348262" y="1845476"/>
                    <a:pt x="1222198" y="1798121"/>
                  </a:cubicBezTo>
                  <a:lnTo>
                    <a:pt x="1212822" y="1794109"/>
                  </a:lnTo>
                  <a:lnTo>
                    <a:pt x="1146344" y="1864396"/>
                  </a:lnTo>
                  <a:cubicBezTo>
                    <a:pt x="1024824" y="1970403"/>
                    <a:pt x="856946" y="2035969"/>
                    <a:pt x="671513" y="2035969"/>
                  </a:cubicBezTo>
                  <a:cubicBezTo>
                    <a:pt x="300646" y="2035969"/>
                    <a:pt x="0" y="1773703"/>
                    <a:pt x="0" y="1450182"/>
                  </a:cubicBezTo>
                  <a:cubicBezTo>
                    <a:pt x="0" y="1167100"/>
                    <a:pt x="230182" y="930918"/>
                    <a:pt x="536180" y="876295"/>
                  </a:cubicBezTo>
                  <a:lnTo>
                    <a:pt x="582260" y="872243"/>
                  </a:lnTo>
                  <a:lnTo>
                    <a:pt x="584084" y="840148"/>
                  </a:lnTo>
                  <a:cubicBezTo>
                    <a:pt x="638045" y="368249"/>
                    <a:pt x="1086775" y="0"/>
                    <a:pt x="1632347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5" name="자유형: 도형 3134">
              <a:extLst>
                <a:ext uri="{FF2B5EF4-FFF2-40B4-BE49-F238E27FC236}">
                  <a16:creationId xmlns:a16="http://schemas.microsoft.com/office/drawing/2014/main" id="{8EE54B08-6AC5-4477-94A6-6CED3D3C2DE0}"/>
                </a:ext>
              </a:extLst>
            </p:cNvPr>
            <p:cNvSpPr/>
            <p:nvPr/>
          </p:nvSpPr>
          <p:spPr>
            <a:xfrm rot="18218718">
              <a:off x="7641268" y="2283023"/>
              <a:ext cx="1074428" cy="904160"/>
            </a:xfrm>
            <a:custGeom>
              <a:avLst/>
              <a:gdLst>
                <a:gd name="connsiteX0" fmla="*/ 1032338 w 1074428"/>
                <a:gd name="connsiteY0" fmla="*/ 195629 h 904160"/>
                <a:gd name="connsiteX1" fmla="*/ 1014466 w 1074428"/>
                <a:gd name="connsiteY1" fmla="*/ 284629 h 904160"/>
                <a:gd name="connsiteX2" fmla="*/ 661120 w 1074428"/>
                <a:gd name="connsiteY2" fmla="*/ 519794 h 904160"/>
                <a:gd name="connsiteX3" fmla="*/ 1045272 w 1074428"/>
                <a:gd name="connsiteY3" fmla="*/ 770087 h 904160"/>
                <a:gd name="connsiteX4" fmla="*/ 1064012 w 1074428"/>
                <a:gd name="connsiteY4" fmla="*/ 858909 h 904160"/>
                <a:gd name="connsiteX5" fmla="*/ 975191 w 1074428"/>
                <a:gd name="connsiteY5" fmla="*/ 877649 h 904160"/>
                <a:gd name="connsiteX6" fmla="*/ 544786 w 1074428"/>
                <a:gd name="connsiteY6" fmla="*/ 597218 h 904160"/>
                <a:gd name="connsiteX7" fmla="*/ 99758 w 1074428"/>
                <a:gd name="connsiteY7" fmla="*/ 893401 h 904160"/>
                <a:gd name="connsiteX8" fmla="*/ 10758 w 1074428"/>
                <a:gd name="connsiteY8" fmla="*/ 875529 h 904160"/>
                <a:gd name="connsiteX9" fmla="*/ 10759 w 1074428"/>
                <a:gd name="connsiteY9" fmla="*/ 875529 h 904160"/>
                <a:gd name="connsiteX10" fmla="*/ 28632 w 1074428"/>
                <a:gd name="connsiteY10" fmla="*/ 786529 h 904160"/>
                <a:gd name="connsiteX11" fmla="*/ 538520 w 1074428"/>
                <a:gd name="connsiteY11" fmla="*/ 447178 h 904160"/>
                <a:gd name="connsiteX12" fmla="*/ 535469 w 1074428"/>
                <a:gd name="connsiteY12" fmla="*/ 439811 h 904160"/>
                <a:gd name="connsiteX13" fmla="*/ 535469 w 1074428"/>
                <a:gd name="connsiteY13" fmla="*/ 64189 h 904160"/>
                <a:gd name="connsiteX14" fmla="*/ 599658 w 1074428"/>
                <a:gd name="connsiteY14" fmla="*/ 0 h 904160"/>
                <a:gd name="connsiteX15" fmla="*/ 663847 w 1074428"/>
                <a:gd name="connsiteY15" fmla="*/ 64189 h 904160"/>
                <a:gd name="connsiteX16" fmla="*/ 663846 w 1074428"/>
                <a:gd name="connsiteY16" fmla="*/ 363769 h 904160"/>
                <a:gd name="connsiteX17" fmla="*/ 943338 w 1074428"/>
                <a:gd name="connsiteY17" fmla="*/ 177756 h 904160"/>
                <a:gd name="connsiteX18" fmla="*/ 1032338 w 1074428"/>
                <a:gd name="connsiteY18" fmla="*/ 195629 h 904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4428" h="904160">
                  <a:moveTo>
                    <a:pt x="1032338" y="195629"/>
                  </a:moveTo>
                  <a:cubicBezTo>
                    <a:pt x="1051980" y="225141"/>
                    <a:pt x="1043978" y="264987"/>
                    <a:pt x="1014466" y="284629"/>
                  </a:cubicBezTo>
                  <a:lnTo>
                    <a:pt x="661120" y="519794"/>
                  </a:lnTo>
                  <a:lnTo>
                    <a:pt x="1045272" y="770087"/>
                  </a:lnTo>
                  <a:cubicBezTo>
                    <a:pt x="1074975" y="789440"/>
                    <a:pt x="1083365" y="829206"/>
                    <a:pt x="1064012" y="858909"/>
                  </a:cubicBezTo>
                  <a:cubicBezTo>
                    <a:pt x="1044659" y="888611"/>
                    <a:pt x="1004893" y="897001"/>
                    <a:pt x="975191" y="877649"/>
                  </a:cubicBezTo>
                  <a:lnTo>
                    <a:pt x="544786" y="597218"/>
                  </a:lnTo>
                  <a:lnTo>
                    <a:pt x="99758" y="893401"/>
                  </a:lnTo>
                  <a:cubicBezTo>
                    <a:pt x="70246" y="913043"/>
                    <a:pt x="30400" y="905041"/>
                    <a:pt x="10758" y="875529"/>
                  </a:cubicBezTo>
                  <a:lnTo>
                    <a:pt x="10759" y="875529"/>
                  </a:lnTo>
                  <a:cubicBezTo>
                    <a:pt x="-8882" y="846016"/>
                    <a:pt x="-881" y="806170"/>
                    <a:pt x="28632" y="786529"/>
                  </a:cubicBezTo>
                  <a:lnTo>
                    <a:pt x="538520" y="447178"/>
                  </a:lnTo>
                  <a:lnTo>
                    <a:pt x="535469" y="439811"/>
                  </a:lnTo>
                  <a:lnTo>
                    <a:pt x="535469" y="64189"/>
                  </a:lnTo>
                  <a:cubicBezTo>
                    <a:pt x="535469" y="28738"/>
                    <a:pt x="564207" y="0"/>
                    <a:pt x="599658" y="0"/>
                  </a:cubicBezTo>
                  <a:cubicBezTo>
                    <a:pt x="635109" y="0"/>
                    <a:pt x="663847" y="28738"/>
                    <a:pt x="663847" y="64189"/>
                  </a:cubicBezTo>
                  <a:lnTo>
                    <a:pt x="663846" y="363769"/>
                  </a:lnTo>
                  <a:lnTo>
                    <a:pt x="943338" y="177756"/>
                  </a:lnTo>
                  <a:cubicBezTo>
                    <a:pt x="972850" y="158115"/>
                    <a:pt x="1012697" y="166116"/>
                    <a:pt x="1032338" y="195629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36" name="Graphic 17">
            <a:extLst>
              <a:ext uri="{FF2B5EF4-FFF2-40B4-BE49-F238E27FC236}">
                <a16:creationId xmlns:a16="http://schemas.microsoft.com/office/drawing/2014/main" id="{79904266-7CF8-4D2E-8C08-56454BA74C3C}"/>
              </a:ext>
            </a:extLst>
          </p:cNvPr>
          <p:cNvGrpSpPr/>
          <p:nvPr/>
        </p:nvGrpSpPr>
        <p:grpSpPr>
          <a:xfrm>
            <a:off x="5541611" y="3388237"/>
            <a:ext cx="1109629" cy="1109535"/>
            <a:chOff x="86661" y="3505213"/>
            <a:chExt cx="3098088" cy="3097826"/>
          </a:xfrm>
          <a:solidFill>
            <a:srgbClr val="6CB145"/>
          </a:solidFill>
        </p:grpSpPr>
        <p:sp>
          <p:nvSpPr>
            <p:cNvPr id="3137" name="Graphic 17">
              <a:extLst>
                <a:ext uri="{FF2B5EF4-FFF2-40B4-BE49-F238E27FC236}">
                  <a16:creationId xmlns:a16="http://schemas.microsoft.com/office/drawing/2014/main" id="{4A70546E-6C7E-429B-A7F8-7B88D51B7CB6}"/>
                </a:ext>
              </a:extLst>
            </p:cNvPr>
            <p:cNvSpPr/>
            <p:nvPr/>
          </p:nvSpPr>
          <p:spPr>
            <a:xfrm>
              <a:off x="86661" y="3505213"/>
              <a:ext cx="3098088" cy="3097826"/>
            </a:xfrm>
            <a:custGeom>
              <a:avLst/>
              <a:gdLst>
                <a:gd name="connsiteX0" fmla="*/ 3079602 w 3098088"/>
                <a:gd name="connsiteY0" fmla="*/ 1315061 h 3097826"/>
                <a:gd name="connsiteX1" fmla="*/ 3079602 w 3098088"/>
                <a:gd name="connsiteY1" fmla="*/ 1315061 h 3097826"/>
                <a:gd name="connsiteX2" fmla="*/ 3079002 w 3098088"/>
                <a:gd name="connsiteY2" fmla="*/ 1309499 h 3097826"/>
                <a:gd name="connsiteX3" fmla="*/ 3057792 w 3098088"/>
                <a:gd name="connsiteY3" fmla="*/ 1200778 h 3097826"/>
                <a:gd name="connsiteX4" fmla="*/ 3032492 w 3098088"/>
                <a:gd name="connsiteY4" fmla="*/ 1102307 h 3097826"/>
                <a:gd name="connsiteX5" fmla="*/ 2685499 w 3098088"/>
                <a:gd name="connsiteY5" fmla="*/ 497304 h 3097826"/>
                <a:gd name="connsiteX6" fmla="*/ 1739337 w 3098088"/>
                <a:gd name="connsiteY6" fmla="*/ 12636 h 3097826"/>
                <a:gd name="connsiteX7" fmla="*/ 1188968 w 3098088"/>
                <a:gd name="connsiteY7" fmla="*/ 42516 h 3097826"/>
                <a:gd name="connsiteX8" fmla="*/ 270940 w 3098088"/>
                <a:gd name="connsiteY8" fmla="*/ 674726 h 3097826"/>
                <a:gd name="connsiteX9" fmla="*/ 84631 w 3098088"/>
                <a:gd name="connsiteY9" fmla="*/ 1048218 h 3097826"/>
                <a:gd name="connsiteX10" fmla="*/ 63475 w 3098088"/>
                <a:gd name="connsiteY10" fmla="*/ 1113375 h 3097826"/>
                <a:gd name="connsiteX11" fmla="*/ 41066 w 3098088"/>
                <a:gd name="connsiteY11" fmla="*/ 1200669 h 3097826"/>
                <a:gd name="connsiteX12" fmla="*/ 36049 w 3098088"/>
                <a:gd name="connsiteY12" fmla="*/ 1216154 h 3097826"/>
                <a:gd name="connsiteX13" fmla="*/ 31578 w 3098088"/>
                <a:gd name="connsiteY13" fmla="*/ 1860741 h 3097826"/>
                <a:gd name="connsiteX14" fmla="*/ 438003 w 3098088"/>
                <a:gd name="connsiteY14" fmla="*/ 2626754 h 3097826"/>
                <a:gd name="connsiteX15" fmla="*/ 1875157 w 3098088"/>
                <a:gd name="connsiteY15" fmla="*/ 3062077 h 3097826"/>
                <a:gd name="connsiteX16" fmla="*/ 2794712 w 3098088"/>
                <a:gd name="connsiteY16" fmla="*/ 2469670 h 3097826"/>
                <a:gd name="connsiteX17" fmla="*/ 3081728 w 3098088"/>
                <a:gd name="connsiteY17" fmla="*/ 1772575 h 3097826"/>
                <a:gd name="connsiteX18" fmla="*/ 3079602 w 3098088"/>
                <a:gd name="connsiteY18" fmla="*/ 1315061 h 3097826"/>
                <a:gd name="connsiteX19" fmla="*/ 2901307 w 3098088"/>
                <a:gd name="connsiteY19" fmla="*/ 1386651 h 3097826"/>
                <a:gd name="connsiteX20" fmla="*/ 2901525 w 3098088"/>
                <a:gd name="connsiteY20" fmla="*/ 1384525 h 3097826"/>
                <a:gd name="connsiteX21" fmla="*/ 2901307 w 3098088"/>
                <a:gd name="connsiteY21" fmla="*/ 1386651 h 3097826"/>
                <a:gd name="connsiteX22" fmla="*/ 1817634 w 3098088"/>
                <a:gd name="connsiteY22" fmla="*/ 1548480 h 3097826"/>
                <a:gd name="connsiteX23" fmla="*/ 1876302 w 3098088"/>
                <a:gd name="connsiteY23" fmla="*/ 1405571 h 3097826"/>
                <a:gd name="connsiteX24" fmla="*/ 2066865 w 3098088"/>
                <a:gd name="connsiteY24" fmla="*/ 1272205 h 3097826"/>
                <a:gd name="connsiteX25" fmla="*/ 2352464 w 3098088"/>
                <a:gd name="connsiteY25" fmla="*/ 1196089 h 3097826"/>
                <a:gd name="connsiteX26" fmla="*/ 2518000 w 3098088"/>
                <a:gd name="connsiteY26" fmla="*/ 1124662 h 3097826"/>
                <a:gd name="connsiteX27" fmla="*/ 2585120 w 3098088"/>
                <a:gd name="connsiteY27" fmla="*/ 1045110 h 3097826"/>
                <a:gd name="connsiteX28" fmla="*/ 2608402 w 3098088"/>
                <a:gd name="connsiteY28" fmla="*/ 1244234 h 3097826"/>
                <a:gd name="connsiteX29" fmla="*/ 2559057 w 3098088"/>
                <a:gd name="connsiteY29" fmla="*/ 1445701 h 3097826"/>
                <a:gd name="connsiteX30" fmla="*/ 2340632 w 3098088"/>
                <a:gd name="connsiteY30" fmla="*/ 1671869 h 3097826"/>
                <a:gd name="connsiteX31" fmla="*/ 2257646 w 3098088"/>
                <a:gd name="connsiteY31" fmla="*/ 1714289 h 3097826"/>
                <a:gd name="connsiteX32" fmla="*/ 2163373 w 3098088"/>
                <a:gd name="connsiteY32" fmla="*/ 1752728 h 3097826"/>
                <a:gd name="connsiteX33" fmla="*/ 2039712 w 3098088"/>
                <a:gd name="connsiteY33" fmla="*/ 1810579 h 3097826"/>
                <a:gd name="connsiteX34" fmla="*/ 1916269 w 3098088"/>
                <a:gd name="connsiteY34" fmla="*/ 1935439 h 3097826"/>
                <a:gd name="connsiteX35" fmla="*/ 2042765 w 3098088"/>
                <a:gd name="connsiteY35" fmla="*/ 1667070 h 3097826"/>
                <a:gd name="connsiteX36" fmla="*/ 2230111 w 3098088"/>
                <a:gd name="connsiteY36" fmla="*/ 1437468 h 3097826"/>
                <a:gd name="connsiteX37" fmla="*/ 1871559 w 3098088"/>
                <a:gd name="connsiteY37" fmla="*/ 1893019 h 3097826"/>
                <a:gd name="connsiteX38" fmla="*/ 1817362 w 3098088"/>
                <a:gd name="connsiteY38" fmla="*/ 1668815 h 3097826"/>
                <a:gd name="connsiteX39" fmla="*/ 1817634 w 3098088"/>
                <a:gd name="connsiteY39" fmla="*/ 1548480 h 3097826"/>
                <a:gd name="connsiteX40" fmla="*/ 2619361 w 3098088"/>
                <a:gd name="connsiteY40" fmla="*/ 2365310 h 3097826"/>
                <a:gd name="connsiteX41" fmla="*/ 1889170 w 3098088"/>
                <a:gd name="connsiteY41" fmla="*/ 2847524 h 3097826"/>
                <a:gd name="connsiteX42" fmla="*/ 1859836 w 3098088"/>
                <a:gd name="connsiteY42" fmla="*/ 2824351 h 3097826"/>
                <a:gd name="connsiteX43" fmla="*/ 1919813 w 3098088"/>
                <a:gd name="connsiteY43" fmla="*/ 2747144 h 3097826"/>
                <a:gd name="connsiteX44" fmla="*/ 2783861 w 3098088"/>
                <a:gd name="connsiteY44" fmla="*/ 1810797 h 3097826"/>
                <a:gd name="connsiteX45" fmla="*/ 2633865 w 3098088"/>
                <a:gd name="connsiteY45" fmla="*/ 895986 h 3097826"/>
                <a:gd name="connsiteX46" fmla="*/ 1962396 w 3098088"/>
                <a:gd name="connsiteY46" fmla="*/ 348289 h 3097826"/>
                <a:gd name="connsiteX47" fmla="*/ 1481818 w 3098088"/>
                <a:gd name="connsiteY47" fmla="*/ 281823 h 3097826"/>
                <a:gd name="connsiteX48" fmla="*/ 1016671 w 3098088"/>
                <a:gd name="connsiteY48" fmla="*/ 397633 h 3097826"/>
                <a:gd name="connsiteX49" fmla="*/ 645141 w 3098088"/>
                <a:gd name="connsiteY49" fmla="*/ 664912 h 3097826"/>
                <a:gd name="connsiteX50" fmla="*/ 343676 w 3098088"/>
                <a:gd name="connsiteY50" fmla="*/ 1178368 h 3097826"/>
                <a:gd name="connsiteX51" fmla="*/ 314833 w 3098088"/>
                <a:gd name="connsiteY51" fmla="*/ 1784952 h 3097826"/>
                <a:gd name="connsiteX52" fmla="*/ 315432 w 3098088"/>
                <a:gd name="connsiteY52" fmla="*/ 1788060 h 3097826"/>
                <a:gd name="connsiteX53" fmla="*/ 759315 w 3098088"/>
                <a:gd name="connsiteY53" fmla="*/ 2520759 h 3097826"/>
                <a:gd name="connsiteX54" fmla="*/ 1630452 w 3098088"/>
                <a:gd name="connsiteY54" fmla="*/ 2798888 h 3097826"/>
                <a:gd name="connsiteX55" fmla="*/ 1658914 w 3098088"/>
                <a:gd name="connsiteY55" fmla="*/ 2772498 h 3097826"/>
                <a:gd name="connsiteX56" fmla="*/ 1681323 w 3098088"/>
                <a:gd name="connsiteY56" fmla="*/ 2611433 h 3097826"/>
                <a:gd name="connsiteX57" fmla="*/ 1668619 w 3098088"/>
                <a:gd name="connsiteY57" fmla="*/ 2251245 h 3097826"/>
                <a:gd name="connsiteX58" fmla="*/ 1429639 w 3098088"/>
                <a:gd name="connsiteY58" fmla="*/ 1852944 h 3097826"/>
                <a:gd name="connsiteX59" fmla="*/ 1177899 w 3098088"/>
                <a:gd name="connsiteY59" fmla="*/ 1697549 h 3097826"/>
                <a:gd name="connsiteX60" fmla="*/ 729164 w 3098088"/>
                <a:gd name="connsiteY60" fmla="*/ 887317 h 3097826"/>
                <a:gd name="connsiteX61" fmla="*/ 743394 w 3098088"/>
                <a:gd name="connsiteY61" fmla="*/ 805094 h 3097826"/>
                <a:gd name="connsiteX62" fmla="*/ 746448 w 3098088"/>
                <a:gd name="connsiteY62" fmla="*/ 796970 h 3097826"/>
                <a:gd name="connsiteX63" fmla="*/ 1024141 w 3098088"/>
                <a:gd name="connsiteY63" fmla="*/ 987260 h 3097826"/>
                <a:gd name="connsiteX64" fmla="*/ 1401231 w 3098088"/>
                <a:gd name="connsiteY64" fmla="*/ 1086058 h 3097826"/>
                <a:gd name="connsiteX65" fmla="*/ 1666329 w 3098088"/>
                <a:gd name="connsiteY65" fmla="*/ 1239217 h 3097826"/>
                <a:gd name="connsiteX66" fmla="*/ 1788246 w 3098088"/>
                <a:gd name="connsiteY66" fmla="*/ 1587138 h 3097826"/>
                <a:gd name="connsiteX67" fmla="*/ 1761038 w 3098088"/>
                <a:gd name="connsiteY67" fmla="*/ 1776065 h 3097826"/>
                <a:gd name="connsiteX68" fmla="*/ 1734157 w 3098088"/>
                <a:gd name="connsiteY68" fmla="*/ 1863086 h 3097826"/>
                <a:gd name="connsiteX69" fmla="*/ 1712838 w 3098088"/>
                <a:gd name="connsiteY69" fmla="*/ 1943618 h 3097826"/>
                <a:gd name="connsiteX70" fmla="*/ 1674399 w 3098088"/>
                <a:gd name="connsiteY70" fmla="*/ 1851472 h 3097826"/>
                <a:gd name="connsiteX71" fmla="*/ 1580835 w 3098088"/>
                <a:gd name="connsiteY71" fmla="*/ 1675958 h 3097826"/>
                <a:gd name="connsiteX72" fmla="*/ 1242892 w 3098088"/>
                <a:gd name="connsiteY72" fmla="*/ 1331364 h 3097826"/>
                <a:gd name="connsiteX73" fmla="*/ 1227953 w 3098088"/>
                <a:gd name="connsiteY73" fmla="*/ 1325748 h 3097826"/>
                <a:gd name="connsiteX74" fmla="*/ 1227789 w 3098088"/>
                <a:gd name="connsiteY74" fmla="*/ 1325584 h 3097826"/>
                <a:gd name="connsiteX75" fmla="*/ 1227353 w 3098088"/>
                <a:gd name="connsiteY75" fmla="*/ 1326129 h 3097826"/>
                <a:gd name="connsiteX76" fmla="*/ 1227953 w 3098088"/>
                <a:gd name="connsiteY76" fmla="*/ 1325748 h 3097826"/>
                <a:gd name="connsiteX77" fmla="*/ 1353413 w 3098088"/>
                <a:gd name="connsiteY77" fmla="*/ 1456770 h 3097826"/>
                <a:gd name="connsiteX78" fmla="*/ 1777286 w 3098088"/>
                <a:gd name="connsiteY78" fmla="*/ 2517869 h 3097826"/>
                <a:gd name="connsiteX79" fmla="*/ 1776087 w 3098088"/>
                <a:gd name="connsiteY79" fmla="*/ 2708268 h 3097826"/>
                <a:gd name="connsiteX80" fmla="*/ 1734975 w 3098088"/>
                <a:gd name="connsiteY80" fmla="*/ 2878166 h 3097826"/>
                <a:gd name="connsiteX81" fmla="*/ 557303 w 3098088"/>
                <a:gd name="connsiteY81" fmla="*/ 2450695 h 3097826"/>
                <a:gd name="connsiteX82" fmla="*/ 227866 w 3098088"/>
                <a:gd name="connsiteY82" fmla="*/ 1801255 h 3097826"/>
                <a:gd name="connsiteX83" fmla="*/ 458995 w 3098088"/>
                <a:gd name="connsiteY83" fmla="*/ 749643 h 3097826"/>
                <a:gd name="connsiteX84" fmla="*/ 537783 w 3098088"/>
                <a:gd name="connsiteY84" fmla="*/ 651390 h 3097826"/>
                <a:gd name="connsiteX85" fmla="*/ 1166504 w 3098088"/>
                <a:gd name="connsiteY85" fmla="*/ 247691 h 3097826"/>
                <a:gd name="connsiteX86" fmla="*/ 1641629 w 3098088"/>
                <a:gd name="connsiteY86" fmla="*/ 194421 h 3097826"/>
                <a:gd name="connsiteX87" fmla="*/ 2447337 w 3098088"/>
                <a:gd name="connsiteY87" fmla="*/ 532254 h 3097826"/>
                <a:gd name="connsiteX88" fmla="*/ 2900380 w 3098088"/>
                <a:gd name="connsiteY88" fmla="*/ 1533322 h 3097826"/>
                <a:gd name="connsiteX89" fmla="*/ 2619361 w 3098088"/>
                <a:gd name="connsiteY89" fmla="*/ 2365310 h 309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098088" h="3097826">
                  <a:moveTo>
                    <a:pt x="3079602" y="1315061"/>
                  </a:moveTo>
                  <a:lnTo>
                    <a:pt x="3079602" y="1315061"/>
                  </a:lnTo>
                  <a:cubicBezTo>
                    <a:pt x="3079384" y="1313207"/>
                    <a:pt x="3079220" y="1311353"/>
                    <a:pt x="3079002" y="1309499"/>
                  </a:cubicBezTo>
                  <a:cubicBezTo>
                    <a:pt x="3074694" y="1272750"/>
                    <a:pt x="3068260" y="1236382"/>
                    <a:pt x="3057792" y="1200778"/>
                  </a:cubicBezTo>
                  <a:cubicBezTo>
                    <a:pt x="3049395" y="1167954"/>
                    <a:pt x="3042143" y="1134749"/>
                    <a:pt x="3032492" y="1102307"/>
                  </a:cubicBezTo>
                  <a:cubicBezTo>
                    <a:pt x="2964555" y="873304"/>
                    <a:pt x="2848255" y="671455"/>
                    <a:pt x="2685499" y="497304"/>
                  </a:cubicBezTo>
                  <a:cubicBezTo>
                    <a:pt x="2428635" y="222392"/>
                    <a:pt x="2113375" y="59691"/>
                    <a:pt x="1739337" y="12636"/>
                  </a:cubicBezTo>
                  <a:cubicBezTo>
                    <a:pt x="1554063" y="-10646"/>
                    <a:pt x="1369989" y="-2358"/>
                    <a:pt x="1188968" y="42516"/>
                  </a:cubicBezTo>
                  <a:cubicBezTo>
                    <a:pt x="804135" y="137824"/>
                    <a:pt x="497435" y="348943"/>
                    <a:pt x="270940" y="674726"/>
                  </a:cubicBezTo>
                  <a:cubicBezTo>
                    <a:pt x="190790" y="789936"/>
                    <a:pt x="127650" y="914197"/>
                    <a:pt x="84631" y="1048218"/>
                  </a:cubicBezTo>
                  <a:cubicBezTo>
                    <a:pt x="74816" y="1069047"/>
                    <a:pt x="68764" y="1091075"/>
                    <a:pt x="63475" y="1113375"/>
                  </a:cubicBezTo>
                  <a:cubicBezTo>
                    <a:pt x="56005" y="1142491"/>
                    <a:pt x="48535" y="1171553"/>
                    <a:pt x="41066" y="1200669"/>
                  </a:cubicBezTo>
                  <a:cubicBezTo>
                    <a:pt x="39375" y="1205848"/>
                    <a:pt x="37194" y="1210865"/>
                    <a:pt x="36049" y="1216154"/>
                  </a:cubicBezTo>
                  <a:cubicBezTo>
                    <a:pt x="-9751" y="1430707"/>
                    <a:pt x="-12641" y="1646133"/>
                    <a:pt x="31578" y="1860741"/>
                  </a:cubicBezTo>
                  <a:cubicBezTo>
                    <a:pt x="92264" y="2155118"/>
                    <a:pt x="225031" y="2414382"/>
                    <a:pt x="438003" y="2626754"/>
                  </a:cubicBezTo>
                  <a:cubicBezTo>
                    <a:pt x="838539" y="3026091"/>
                    <a:pt x="1321299" y="3172762"/>
                    <a:pt x="1875157" y="3062077"/>
                  </a:cubicBezTo>
                  <a:cubicBezTo>
                    <a:pt x="2256501" y="2985852"/>
                    <a:pt x="2561947" y="2780677"/>
                    <a:pt x="2794712" y="2469670"/>
                  </a:cubicBezTo>
                  <a:cubicBezTo>
                    <a:pt x="2949834" y="2262368"/>
                    <a:pt x="3045306" y="2029385"/>
                    <a:pt x="3081728" y="1772575"/>
                  </a:cubicBezTo>
                  <a:cubicBezTo>
                    <a:pt x="3103429" y="1619852"/>
                    <a:pt x="3104355" y="1467402"/>
                    <a:pt x="3079602" y="1315061"/>
                  </a:cubicBezTo>
                  <a:close/>
                  <a:moveTo>
                    <a:pt x="2901307" y="1386651"/>
                  </a:moveTo>
                  <a:cubicBezTo>
                    <a:pt x="2901416" y="1385943"/>
                    <a:pt x="2901525" y="1385234"/>
                    <a:pt x="2901525" y="1384525"/>
                  </a:cubicBezTo>
                  <a:cubicBezTo>
                    <a:pt x="2901525" y="1385234"/>
                    <a:pt x="2901470" y="1385943"/>
                    <a:pt x="2901307" y="1386651"/>
                  </a:cubicBezTo>
                  <a:close/>
                  <a:moveTo>
                    <a:pt x="1817634" y="1548480"/>
                  </a:moveTo>
                  <a:cubicBezTo>
                    <a:pt x="1822650" y="1495700"/>
                    <a:pt x="1846205" y="1448591"/>
                    <a:pt x="1876302" y="1405571"/>
                  </a:cubicBezTo>
                  <a:cubicBezTo>
                    <a:pt x="1923412" y="1338179"/>
                    <a:pt x="1992712" y="1300994"/>
                    <a:pt x="2066865" y="1272205"/>
                  </a:cubicBezTo>
                  <a:cubicBezTo>
                    <a:pt x="2159175" y="1236382"/>
                    <a:pt x="2258028" y="1224278"/>
                    <a:pt x="2352464" y="1196089"/>
                  </a:cubicBezTo>
                  <a:cubicBezTo>
                    <a:pt x="2410314" y="1178859"/>
                    <a:pt x="2467674" y="1159721"/>
                    <a:pt x="2518000" y="1124662"/>
                  </a:cubicBezTo>
                  <a:cubicBezTo>
                    <a:pt x="2546026" y="1105142"/>
                    <a:pt x="2568544" y="1080606"/>
                    <a:pt x="2585120" y="1045110"/>
                  </a:cubicBezTo>
                  <a:cubicBezTo>
                    <a:pt x="2603604" y="1113648"/>
                    <a:pt x="2612327" y="1194453"/>
                    <a:pt x="2608402" y="1244234"/>
                  </a:cubicBezTo>
                  <a:cubicBezTo>
                    <a:pt x="2603222" y="1314188"/>
                    <a:pt x="2591608" y="1383162"/>
                    <a:pt x="2559057" y="1445701"/>
                  </a:cubicBezTo>
                  <a:cubicBezTo>
                    <a:pt x="2508895" y="1542210"/>
                    <a:pt x="2434469" y="1615654"/>
                    <a:pt x="2340632" y="1671869"/>
                  </a:cubicBezTo>
                  <a:cubicBezTo>
                    <a:pt x="2313534" y="1688117"/>
                    <a:pt x="2271823" y="1707964"/>
                    <a:pt x="2257646" y="1714289"/>
                  </a:cubicBezTo>
                  <a:cubicBezTo>
                    <a:pt x="2239708" y="1721540"/>
                    <a:pt x="2188782" y="1741878"/>
                    <a:pt x="2163373" y="1752728"/>
                  </a:cubicBezTo>
                  <a:cubicBezTo>
                    <a:pt x="2121499" y="1770558"/>
                    <a:pt x="2083113" y="1776773"/>
                    <a:pt x="2039712" y="1810579"/>
                  </a:cubicBezTo>
                  <a:cubicBezTo>
                    <a:pt x="1971938" y="1863740"/>
                    <a:pt x="1951492" y="1887458"/>
                    <a:pt x="1916269" y="1935439"/>
                  </a:cubicBezTo>
                  <a:cubicBezTo>
                    <a:pt x="1949801" y="1841767"/>
                    <a:pt x="1990749" y="1751856"/>
                    <a:pt x="2042765" y="1667070"/>
                  </a:cubicBezTo>
                  <a:cubicBezTo>
                    <a:pt x="2094836" y="1582121"/>
                    <a:pt x="2156449" y="1504969"/>
                    <a:pt x="2230111" y="1437468"/>
                  </a:cubicBezTo>
                  <a:cubicBezTo>
                    <a:pt x="2109394" y="1498699"/>
                    <a:pt x="1954490" y="1628358"/>
                    <a:pt x="1871559" y="1893019"/>
                  </a:cubicBezTo>
                  <a:cubicBezTo>
                    <a:pt x="1843479" y="1818485"/>
                    <a:pt x="1832247" y="1743186"/>
                    <a:pt x="1817362" y="1668815"/>
                  </a:cubicBezTo>
                  <a:cubicBezTo>
                    <a:pt x="1813545" y="1647005"/>
                    <a:pt x="1813872" y="1588228"/>
                    <a:pt x="1817634" y="1548480"/>
                  </a:cubicBezTo>
                  <a:close/>
                  <a:moveTo>
                    <a:pt x="2619361" y="2365310"/>
                  </a:moveTo>
                  <a:cubicBezTo>
                    <a:pt x="2430598" y="2607834"/>
                    <a:pt x="2186601" y="2768354"/>
                    <a:pt x="1889170" y="2847524"/>
                  </a:cubicBezTo>
                  <a:cubicBezTo>
                    <a:pt x="1864362" y="2854121"/>
                    <a:pt x="1858309" y="2850522"/>
                    <a:pt x="1859836" y="2824351"/>
                  </a:cubicBezTo>
                  <a:cubicBezTo>
                    <a:pt x="1863380" y="2765192"/>
                    <a:pt x="1862562" y="2766391"/>
                    <a:pt x="1919813" y="2747144"/>
                  </a:cubicBezTo>
                  <a:cubicBezTo>
                    <a:pt x="2378799" y="2592949"/>
                    <a:pt x="2667561" y="2280252"/>
                    <a:pt x="2783861" y="1810797"/>
                  </a:cubicBezTo>
                  <a:cubicBezTo>
                    <a:pt x="2860250" y="1502407"/>
                    <a:pt x="2794712" y="1166700"/>
                    <a:pt x="2633865" y="895986"/>
                  </a:cubicBezTo>
                  <a:cubicBezTo>
                    <a:pt x="2476725" y="631543"/>
                    <a:pt x="2251267" y="450685"/>
                    <a:pt x="1962396" y="348289"/>
                  </a:cubicBezTo>
                  <a:cubicBezTo>
                    <a:pt x="1807002" y="293219"/>
                    <a:pt x="1645610" y="268792"/>
                    <a:pt x="1481818" y="281823"/>
                  </a:cubicBezTo>
                  <a:cubicBezTo>
                    <a:pt x="1321735" y="294582"/>
                    <a:pt x="1163014" y="330786"/>
                    <a:pt x="1016671" y="397633"/>
                  </a:cubicBezTo>
                  <a:cubicBezTo>
                    <a:pt x="876707" y="461590"/>
                    <a:pt x="750701" y="553028"/>
                    <a:pt x="645141" y="664912"/>
                  </a:cubicBezTo>
                  <a:cubicBezTo>
                    <a:pt x="508067" y="810274"/>
                    <a:pt x="401963" y="987206"/>
                    <a:pt x="343676" y="1178368"/>
                  </a:cubicBezTo>
                  <a:cubicBezTo>
                    <a:pt x="283754" y="1374983"/>
                    <a:pt x="275030" y="1583430"/>
                    <a:pt x="314833" y="1784952"/>
                  </a:cubicBezTo>
                  <a:cubicBezTo>
                    <a:pt x="315051" y="1785988"/>
                    <a:pt x="315269" y="1787024"/>
                    <a:pt x="315432" y="1788060"/>
                  </a:cubicBezTo>
                  <a:cubicBezTo>
                    <a:pt x="374809" y="2084782"/>
                    <a:pt x="523443" y="2330905"/>
                    <a:pt x="759315" y="2520759"/>
                  </a:cubicBezTo>
                  <a:cubicBezTo>
                    <a:pt x="1013127" y="2725062"/>
                    <a:pt x="1304287" y="2817699"/>
                    <a:pt x="1630452" y="2798888"/>
                  </a:cubicBezTo>
                  <a:cubicBezTo>
                    <a:pt x="1650571" y="2797743"/>
                    <a:pt x="1655588" y="2790164"/>
                    <a:pt x="1658914" y="2772498"/>
                  </a:cubicBezTo>
                  <a:cubicBezTo>
                    <a:pt x="1668837" y="2719119"/>
                    <a:pt x="1677016" y="2665630"/>
                    <a:pt x="1681323" y="2611433"/>
                  </a:cubicBezTo>
                  <a:cubicBezTo>
                    <a:pt x="1690974" y="2490771"/>
                    <a:pt x="1691846" y="2370435"/>
                    <a:pt x="1668619" y="2251245"/>
                  </a:cubicBezTo>
                  <a:cubicBezTo>
                    <a:pt x="1637213" y="2089962"/>
                    <a:pt x="1562024" y="1954032"/>
                    <a:pt x="1429639" y="1852944"/>
                  </a:cubicBezTo>
                  <a:cubicBezTo>
                    <a:pt x="1350905" y="1792804"/>
                    <a:pt x="1264375" y="1745040"/>
                    <a:pt x="1177899" y="1697549"/>
                  </a:cubicBezTo>
                  <a:cubicBezTo>
                    <a:pt x="883522" y="1535830"/>
                    <a:pt x="694486" y="1228312"/>
                    <a:pt x="729164" y="887317"/>
                  </a:cubicBezTo>
                  <a:cubicBezTo>
                    <a:pt x="731999" y="859618"/>
                    <a:pt x="736470" y="832084"/>
                    <a:pt x="743394" y="805094"/>
                  </a:cubicBezTo>
                  <a:cubicBezTo>
                    <a:pt x="743940" y="802913"/>
                    <a:pt x="744976" y="800896"/>
                    <a:pt x="746448" y="796970"/>
                  </a:cubicBezTo>
                  <a:cubicBezTo>
                    <a:pt x="801735" y="917087"/>
                    <a:pt x="914546" y="951056"/>
                    <a:pt x="1024141" y="987260"/>
                  </a:cubicBezTo>
                  <a:cubicBezTo>
                    <a:pt x="1147638" y="1028044"/>
                    <a:pt x="1277297" y="1046365"/>
                    <a:pt x="1401231" y="1086058"/>
                  </a:cubicBezTo>
                  <a:cubicBezTo>
                    <a:pt x="1500738" y="1117901"/>
                    <a:pt x="1593266" y="1161956"/>
                    <a:pt x="1666329" y="1239217"/>
                  </a:cubicBezTo>
                  <a:cubicBezTo>
                    <a:pt x="1754931" y="1332890"/>
                    <a:pt x="1790481" y="1460368"/>
                    <a:pt x="1788246" y="1587138"/>
                  </a:cubicBezTo>
                  <a:cubicBezTo>
                    <a:pt x="1787101" y="1650931"/>
                    <a:pt x="1777177" y="1714452"/>
                    <a:pt x="1761038" y="1776065"/>
                  </a:cubicBezTo>
                  <a:cubicBezTo>
                    <a:pt x="1753350" y="1805453"/>
                    <a:pt x="1744135" y="1834460"/>
                    <a:pt x="1734157" y="1863086"/>
                  </a:cubicBezTo>
                  <a:cubicBezTo>
                    <a:pt x="1727342" y="1882605"/>
                    <a:pt x="1704114" y="1922517"/>
                    <a:pt x="1712838" y="1943618"/>
                  </a:cubicBezTo>
                  <a:cubicBezTo>
                    <a:pt x="1698880" y="1909868"/>
                    <a:pt x="1687703" y="1880206"/>
                    <a:pt x="1674399" y="1851472"/>
                  </a:cubicBezTo>
                  <a:cubicBezTo>
                    <a:pt x="1658368" y="1816903"/>
                    <a:pt x="1587541" y="1686426"/>
                    <a:pt x="1580835" y="1675958"/>
                  </a:cubicBezTo>
                  <a:cubicBezTo>
                    <a:pt x="1491905" y="1537902"/>
                    <a:pt x="1378876" y="1423346"/>
                    <a:pt x="1242892" y="1331364"/>
                  </a:cubicBezTo>
                  <a:cubicBezTo>
                    <a:pt x="1238640" y="1328474"/>
                    <a:pt x="1235314" y="1320513"/>
                    <a:pt x="1227953" y="1325748"/>
                  </a:cubicBezTo>
                  <a:cubicBezTo>
                    <a:pt x="1227898" y="1325693"/>
                    <a:pt x="1227844" y="1325639"/>
                    <a:pt x="1227789" y="1325584"/>
                  </a:cubicBezTo>
                  <a:cubicBezTo>
                    <a:pt x="1227626" y="1325748"/>
                    <a:pt x="1227571" y="1325966"/>
                    <a:pt x="1227353" y="1326129"/>
                  </a:cubicBezTo>
                  <a:cubicBezTo>
                    <a:pt x="1227353" y="1326129"/>
                    <a:pt x="1227953" y="1325748"/>
                    <a:pt x="1227953" y="1325748"/>
                  </a:cubicBezTo>
                  <a:cubicBezTo>
                    <a:pt x="1271790" y="1367459"/>
                    <a:pt x="1314319" y="1410424"/>
                    <a:pt x="1353413" y="1456770"/>
                  </a:cubicBezTo>
                  <a:cubicBezTo>
                    <a:pt x="1601227" y="1750057"/>
                    <a:pt x="1752696" y="2135053"/>
                    <a:pt x="1777286" y="2517869"/>
                  </a:cubicBezTo>
                  <a:cubicBezTo>
                    <a:pt x="1781375" y="2581281"/>
                    <a:pt x="1780939" y="2644911"/>
                    <a:pt x="1776087" y="2708268"/>
                  </a:cubicBezTo>
                  <a:cubicBezTo>
                    <a:pt x="1773578" y="2741147"/>
                    <a:pt x="1774833" y="2873750"/>
                    <a:pt x="1734975" y="2878166"/>
                  </a:cubicBezTo>
                  <a:cubicBezTo>
                    <a:pt x="1272063" y="2929419"/>
                    <a:pt x="877306" y="2790764"/>
                    <a:pt x="557303" y="2450695"/>
                  </a:cubicBezTo>
                  <a:cubicBezTo>
                    <a:pt x="384569" y="2267111"/>
                    <a:pt x="277374" y="2048087"/>
                    <a:pt x="227866" y="1801255"/>
                  </a:cubicBezTo>
                  <a:cubicBezTo>
                    <a:pt x="155458" y="1440140"/>
                    <a:pt x="242915" y="1047128"/>
                    <a:pt x="458995" y="749643"/>
                  </a:cubicBezTo>
                  <a:cubicBezTo>
                    <a:pt x="483695" y="715674"/>
                    <a:pt x="509975" y="682905"/>
                    <a:pt x="537783" y="651390"/>
                  </a:cubicBezTo>
                  <a:cubicBezTo>
                    <a:pt x="709099" y="457337"/>
                    <a:pt x="918690" y="322608"/>
                    <a:pt x="1166504" y="247691"/>
                  </a:cubicBezTo>
                  <a:cubicBezTo>
                    <a:pt x="1321571" y="200800"/>
                    <a:pt x="1480455" y="182862"/>
                    <a:pt x="1641629" y="194421"/>
                  </a:cubicBezTo>
                  <a:cubicBezTo>
                    <a:pt x="1947675" y="216449"/>
                    <a:pt x="2217353" y="328333"/>
                    <a:pt x="2447337" y="532254"/>
                  </a:cubicBezTo>
                  <a:cubicBezTo>
                    <a:pt x="2732663" y="785193"/>
                    <a:pt x="2899289" y="1151978"/>
                    <a:pt x="2900380" y="1533322"/>
                  </a:cubicBezTo>
                  <a:cubicBezTo>
                    <a:pt x="2901416" y="1834024"/>
                    <a:pt x="2804144" y="2127911"/>
                    <a:pt x="2619361" y="2365310"/>
                  </a:cubicBezTo>
                  <a:close/>
                </a:path>
              </a:pathLst>
            </a:custGeom>
            <a:solidFill>
              <a:srgbClr val="6CB145"/>
            </a:solidFill>
            <a:ln w="5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8" name="Graphic 17">
              <a:extLst>
                <a:ext uri="{FF2B5EF4-FFF2-40B4-BE49-F238E27FC236}">
                  <a16:creationId xmlns:a16="http://schemas.microsoft.com/office/drawing/2014/main" id="{AC167A19-6EBE-49A3-8CE0-32DC253B6792}"/>
                </a:ext>
              </a:extLst>
            </p:cNvPr>
            <p:cNvSpPr/>
            <p:nvPr/>
          </p:nvSpPr>
          <p:spPr>
            <a:xfrm>
              <a:off x="1311179" y="4826310"/>
              <a:ext cx="4320" cy="4541"/>
            </a:xfrm>
            <a:custGeom>
              <a:avLst/>
              <a:gdLst>
                <a:gd name="connsiteX0" fmla="*/ 2290 w 4320"/>
                <a:gd name="connsiteY0" fmla="*/ 70 h 4541"/>
                <a:gd name="connsiteX1" fmla="*/ 0 w 4320"/>
                <a:gd name="connsiteY1" fmla="*/ 561 h 4541"/>
                <a:gd name="connsiteX2" fmla="*/ 3435 w 4320"/>
                <a:gd name="connsiteY2" fmla="*/ 4541 h 4541"/>
                <a:gd name="connsiteX3" fmla="*/ 2290 w 4320"/>
                <a:gd name="connsiteY3" fmla="*/ 70 h 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0" h="4541">
                  <a:moveTo>
                    <a:pt x="2290" y="70"/>
                  </a:moveTo>
                  <a:cubicBezTo>
                    <a:pt x="1745" y="-203"/>
                    <a:pt x="763" y="397"/>
                    <a:pt x="0" y="561"/>
                  </a:cubicBezTo>
                  <a:cubicBezTo>
                    <a:pt x="1145" y="1869"/>
                    <a:pt x="2290" y="3232"/>
                    <a:pt x="3435" y="4541"/>
                  </a:cubicBezTo>
                  <a:cubicBezTo>
                    <a:pt x="4853" y="2796"/>
                    <a:pt x="4635" y="1215"/>
                    <a:pt x="2290" y="70"/>
                  </a:cubicBezTo>
                  <a:close/>
                </a:path>
              </a:pathLst>
            </a:custGeom>
            <a:solidFill>
              <a:srgbClr val="6CB145"/>
            </a:solidFill>
            <a:ln w="5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39" name="Rectangle 16">
            <a:extLst>
              <a:ext uri="{FF2B5EF4-FFF2-40B4-BE49-F238E27FC236}">
                <a16:creationId xmlns:a16="http://schemas.microsoft.com/office/drawing/2014/main" id="{51F110D0-81E5-42BD-A8AB-6F9457CD4668}"/>
              </a:ext>
            </a:extLst>
          </p:cNvPr>
          <p:cNvSpPr/>
          <p:nvPr/>
        </p:nvSpPr>
        <p:spPr>
          <a:xfrm rot="2700000">
            <a:off x="816789" y="4036116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40" name="Rounded Rectangle 27">
            <a:extLst>
              <a:ext uri="{FF2B5EF4-FFF2-40B4-BE49-F238E27FC236}">
                <a16:creationId xmlns:a16="http://schemas.microsoft.com/office/drawing/2014/main" id="{B833B9D3-7E17-4BDC-BB8D-F614C46D0128}"/>
              </a:ext>
            </a:extLst>
          </p:cNvPr>
          <p:cNvSpPr/>
          <p:nvPr/>
        </p:nvSpPr>
        <p:spPr>
          <a:xfrm>
            <a:off x="11124695" y="4160188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1" name="Oval 7">
            <a:extLst>
              <a:ext uri="{FF2B5EF4-FFF2-40B4-BE49-F238E27FC236}">
                <a16:creationId xmlns:a16="http://schemas.microsoft.com/office/drawing/2014/main" id="{9AE0678D-A998-4DCE-B3BF-622A2EEE543A}"/>
              </a:ext>
            </a:extLst>
          </p:cNvPr>
          <p:cNvSpPr/>
          <p:nvPr/>
        </p:nvSpPr>
        <p:spPr>
          <a:xfrm>
            <a:off x="11139591" y="5529788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2" name="Oval 21">
            <a:extLst>
              <a:ext uri="{FF2B5EF4-FFF2-40B4-BE49-F238E27FC236}">
                <a16:creationId xmlns:a16="http://schemas.microsoft.com/office/drawing/2014/main" id="{2B72A88F-07D2-4CFB-8EC3-460791F895BB}"/>
              </a:ext>
            </a:extLst>
          </p:cNvPr>
          <p:cNvSpPr>
            <a:spLocks noChangeAspect="1"/>
          </p:cNvSpPr>
          <p:nvPr/>
        </p:nvSpPr>
        <p:spPr>
          <a:xfrm>
            <a:off x="11114611" y="4803557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3" name="직사각형 3142">
            <a:extLst>
              <a:ext uri="{FF2B5EF4-FFF2-40B4-BE49-F238E27FC236}">
                <a16:creationId xmlns:a16="http://schemas.microsoft.com/office/drawing/2014/main" id="{679529E6-3F8B-42D0-8A0F-0A03208A3CB4}"/>
              </a:ext>
            </a:extLst>
          </p:cNvPr>
          <p:cNvSpPr/>
          <p:nvPr/>
        </p:nvSpPr>
        <p:spPr>
          <a:xfrm>
            <a:off x="1507707" y="399138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4" name="직사각형 3143">
            <a:extLst>
              <a:ext uri="{FF2B5EF4-FFF2-40B4-BE49-F238E27FC236}">
                <a16:creationId xmlns:a16="http://schemas.microsoft.com/office/drawing/2014/main" id="{7240A0F9-D8C8-402F-97B8-FADDE75CF8C4}"/>
              </a:ext>
            </a:extLst>
          </p:cNvPr>
          <p:cNvSpPr/>
          <p:nvPr/>
        </p:nvSpPr>
        <p:spPr>
          <a:xfrm>
            <a:off x="1507707" y="4703797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5" name="직사각형 3144">
            <a:extLst>
              <a:ext uri="{FF2B5EF4-FFF2-40B4-BE49-F238E27FC236}">
                <a16:creationId xmlns:a16="http://schemas.microsoft.com/office/drawing/2014/main" id="{5A2D8ED4-2C46-4E83-8B07-7B8D68E95375}"/>
              </a:ext>
            </a:extLst>
          </p:cNvPr>
          <p:cNvSpPr/>
          <p:nvPr/>
        </p:nvSpPr>
        <p:spPr>
          <a:xfrm>
            <a:off x="1507707" y="5416211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6" name="Rounded Rectangle 10">
            <a:extLst>
              <a:ext uri="{FF2B5EF4-FFF2-40B4-BE49-F238E27FC236}">
                <a16:creationId xmlns:a16="http://schemas.microsoft.com/office/drawing/2014/main" id="{AF8DE324-A8C1-493C-ABED-1EE57792A3AD}"/>
              </a:ext>
            </a:extLst>
          </p:cNvPr>
          <p:cNvSpPr/>
          <p:nvPr/>
        </p:nvSpPr>
        <p:spPr>
          <a:xfrm>
            <a:off x="848175" y="5557052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47" name="Rectangle 9">
            <a:extLst>
              <a:ext uri="{FF2B5EF4-FFF2-40B4-BE49-F238E27FC236}">
                <a16:creationId xmlns:a16="http://schemas.microsoft.com/office/drawing/2014/main" id="{9707CB4E-C8D1-40FC-8290-042B29ECA12C}"/>
              </a:ext>
            </a:extLst>
          </p:cNvPr>
          <p:cNvSpPr/>
          <p:nvPr/>
        </p:nvSpPr>
        <p:spPr>
          <a:xfrm>
            <a:off x="757931" y="4830081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48" name="직사각형 31">
            <a:extLst>
              <a:ext uri="{FF2B5EF4-FFF2-40B4-BE49-F238E27FC236}">
                <a16:creationId xmlns:a16="http://schemas.microsoft.com/office/drawing/2014/main" id="{F59AE703-4BEA-4927-92A5-3812DDD1B013}"/>
              </a:ext>
            </a:extLst>
          </p:cNvPr>
          <p:cNvSpPr/>
          <p:nvPr/>
        </p:nvSpPr>
        <p:spPr>
          <a:xfrm flipH="1">
            <a:off x="8316451" y="399138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9" name="직사각형 32">
            <a:extLst>
              <a:ext uri="{FF2B5EF4-FFF2-40B4-BE49-F238E27FC236}">
                <a16:creationId xmlns:a16="http://schemas.microsoft.com/office/drawing/2014/main" id="{163CEA11-7743-4509-A572-93D186232855}"/>
              </a:ext>
            </a:extLst>
          </p:cNvPr>
          <p:cNvSpPr/>
          <p:nvPr/>
        </p:nvSpPr>
        <p:spPr>
          <a:xfrm flipH="1">
            <a:off x="8316451" y="4703797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50" name="직사각형 33">
            <a:extLst>
              <a:ext uri="{FF2B5EF4-FFF2-40B4-BE49-F238E27FC236}">
                <a16:creationId xmlns:a16="http://schemas.microsoft.com/office/drawing/2014/main" id="{2AFD1736-83F9-42C5-9ACE-AB9F1197A18A}"/>
              </a:ext>
            </a:extLst>
          </p:cNvPr>
          <p:cNvSpPr/>
          <p:nvPr/>
        </p:nvSpPr>
        <p:spPr>
          <a:xfrm flipH="1">
            <a:off x="8316451" y="5416211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51" name="직사각형 1">
            <a:extLst>
              <a:ext uri="{FF2B5EF4-FFF2-40B4-BE49-F238E27FC236}">
                <a16:creationId xmlns:a16="http://schemas.microsoft.com/office/drawing/2014/main" id="{D0CF0F5E-217B-405C-90C1-3C56958CD4C3}"/>
              </a:ext>
            </a:extLst>
          </p:cNvPr>
          <p:cNvSpPr/>
          <p:nvPr/>
        </p:nvSpPr>
        <p:spPr>
          <a:xfrm>
            <a:off x="698760" y="2976775"/>
            <a:ext cx="3176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52" name="TextBox 3151">
            <a:extLst>
              <a:ext uri="{FF2B5EF4-FFF2-40B4-BE49-F238E27FC236}">
                <a16:creationId xmlns:a16="http://schemas.microsoft.com/office/drawing/2014/main" id="{4B1AF3C6-52A6-4000-8DE3-863E0F277775}"/>
              </a:ext>
            </a:extLst>
          </p:cNvPr>
          <p:cNvSpPr txBox="1"/>
          <p:nvPr/>
        </p:nvSpPr>
        <p:spPr>
          <a:xfrm>
            <a:off x="698760" y="1774377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4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Professional PPT Presentation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3153" name="직사각형 1">
            <a:extLst>
              <a:ext uri="{FF2B5EF4-FFF2-40B4-BE49-F238E27FC236}">
                <a16:creationId xmlns:a16="http://schemas.microsoft.com/office/drawing/2014/main" id="{41B05FC9-974B-4B37-BECC-F986B0010337}"/>
              </a:ext>
            </a:extLst>
          </p:cNvPr>
          <p:cNvSpPr/>
          <p:nvPr/>
        </p:nvSpPr>
        <p:spPr>
          <a:xfrm>
            <a:off x="8381171" y="2976775"/>
            <a:ext cx="3176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54" name="TextBox 3153">
            <a:extLst>
              <a:ext uri="{FF2B5EF4-FFF2-40B4-BE49-F238E27FC236}">
                <a16:creationId xmlns:a16="http://schemas.microsoft.com/office/drawing/2014/main" id="{E7A963FB-4B22-4DC6-8895-DFE075A3D1A3}"/>
              </a:ext>
            </a:extLst>
          </p:cNvPr>
          <p:cNvSpPr txBox="1"/>
          <p:nvPr/>
        </p:nvSpPr>
        <p:spPr>
          <a:xfrm>
            <a:off x="8381171" y="1774377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11293</TotalTime>
  <Words>200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69</cp:revision>
  <dcterms:created xsi:type="dcterms:W3CDTF">2018-02-18T19:39:47Z</dcterms:created>
  <dcterms:modified xsi:type="dcterms:W3CDTF">2024-02-21T18:25:57Z</dcterms:modified>
</cp:coreProperties>
</file>