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2" name="Group 25">
            <a:extLst>
              <a:ext uri="{FF2B5EF4-FFF2-40B4-BE49-F238E27FC236}">
                <a16:creationId xmlns:a16="http://schemas.microsoft.com/office/drawing/2014/main" id="{63A858F3-713A-4610-BC68-02D242BD9A77}"/>
              </a:ext>
            </a:extLst>
          </p:cNvPr>
          <p:cNvGrpSpPr/>
          <p:nvPr/>
        </p:nvGrpSpPr>
        <p:grpSpPr>
          <a:xfrm flipH="1">
            <a:off x="7540338" y="4218011"/>
            <a:ext cx="775734" cy="1091694"/>
            <a:chOff x="3788971" y="4207622"/>
            <a:chExt cx="925747" cy="1302807"/>
          </a:xfrm>
        </p:grpSpPr>
        <p:sp>
          <p:nvSpPr>
            <p:cNvPr id="163" name="Freeform: Shape 23">
              <a:extLst>
                <a:ext uri="{FF2B5EF4-FFF2-40B4-BE49-F238E27FC236}">
                  <a16:creationId xmlns:a16="http://schemas.microsoft.com/office/drawing/2014/main" id="{BC6A2E50-AFC8-46F8-BDE4-064FFF611245}"/>
                </a:ext>
              </a:extLst>
            </p:cNvPr>
            <p:cNvSpPr/>
            <p:nvPr/>
          </p:nvSpPr>
          <p:spPr>
            <a:xfrm>
              <a:off x="3935602" y="4207622"/>
              <a:ext cx="779116" cy="130280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5786" h="1681837">
                  <a:moveTo>
                    <a:pt x="76027" y="1512598"/>
                  </a:moveTo>
                  <a:cubicBezTo>
                    <a:pt x="85521" y="1508097"/>
                    <a:pt x="86421" y="1498358"/>
                    <a:pt x="89121" y="1490092"/>
                  </a:cubicBezTo>
                  <a:cubicBezTo>
                    <a:pt x="120220" y="1394833"/>
                    <a:pt x="106634" y="1306203"/>
                    <a:pt x="48530" y="1224529"/>
                  </a:cubicBezTo>
                  <a:cubicBezTo>
                    <a:pt x="32817" y="1202432"/>
                    <a:pt x="16204" y="1180991"/>
                    <a:pt x="0" y="1159222"/>
                  </a:cubicBezTo>
                  <a:cubicBezTo>
                    <a:pt x="3437" y="1143428"/>
                    <a:pt x="15795" y="1133116"/>
                    <a:pt x="24306" y="1120513"/>
                  </a:cubicBezTo>
                  <a:cubicBezTo>
                    <a:pt x="99187" y="1008805"/>
                    <a:pt x="165312" y="892104"/>
                    <a:pt x="224235" y="771311"/>
                  </a:cubicBezTo>
                  <a:cubicBezTo>
                    <a:pt x="270228" y="677034"/>
                    <a:pt x="319167" y="584230"/>
                    <a:pt x="363850" y="489299"/>
                  </a:cubicBezTo>
                  <a:cubicBezTo>
                    <a:pt x="379809" y="455418"/>
                    <a:pt x="396831" y="421619"/>
                    <a:pt x="416799" y="389538"/>
                  </a:cubicBezTo>
                  <a:cubicBezTo>
                    <a:pt x="425228" y="387820"/>
                    <a:pt x="426210" y="379800"/>
                    <a:pt x="429484" y="374071"/>
                  </a:cubicBezTo>
                  <a:cubicBezTo>
                    <a:pt x="477032" y="288387"/>
                    <a:pt x="525971" y="203522"/>
                    <a:pt x="589723" y="128476"/>
                  </a:cubicBezTo>
                  <a:cubicBezTo>
                    <a:pt x="637352" y="72417"/>
                    <a:pt x="689810" y="21269"/>
                    <a:pt x="765265" y="5883"/>
                  </a:cubicBezTo>
                  <a:cubicBezTo>
                    <a:pt x="840801" y="-9502"/>
                    <a:pt x="910035" y="4001"/>
                    <a:pt x="965848" y="61697"/>
                  </a:cubicBezTo>
                  <a:cubicBezTo>
                    <a:pt x="987290" y="83875"/>
                    <a:pt x="999402" y="111209"/>
                    <a:pt x="1005785" y="141161"/>
                  </a:cubicBezTo>
                  <a:cubicBezTo>
                    <a:pt x="1005867" y="150736"/>
                    <a:pt x="1001202" y="158265"/>
                    <a:pt x="996292" y="166122"/>
                  </a:cubicBezTo>
                  <a:cubicBezTo>
                    <a:pt x="940479" y="254425"/>
                    <a:pt x="897187" y="349274"/>
                    <a:pt x="853731" y="443961"/>
                  </a:cubicBezTo>
                  <a:cubicBezTo>
                    <a:pt x="830080" y="495437"/>
                    <a:pt x="807002" y="547076"/>
                    <a:pt x="783187" y="598470"/>
                  </a:cubicBezTo>
                  <a:cubicBezTo>
                    <a:pt x="708060" y="761000"/>
                    <a:pt x="634815" y="924430"/>
                    <a:pt x="553141" y="1083768"/>
                  </a:cubicBezTo>
                  <a:cubicBezTo>
                    <a:pt x="471467" y="1243106"/>
                    <a:pt x="381691" y="1397534"/>
                    <a:pt x="272274" y="1539850"/>
                  </a:cubicBezTo>
                  <a:cubicBezTo>
                    <a:pt x="237411" y="1585188"/>
                    <a:pt x="200257" y="1628725"/>
                    <a:pt x="160402" y="1669889"/>
                  </a:cubicBezTo>
                  <a:cubicBezTo>
                    <a:pt x="156228" y="1674227"/>
                    <a:pt x="152873" y="1680038"/>
                    <a:pt x="144280" y="1681838"/>
                  </a:cubicBezTo>
                  <a:cubicBezTo>
                    <a:pt x="143789" y="1616286"/>
                    <a:pt x="131840" y="1555398"/>
                    <a:pt x="76027" y="151259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24">
              <a:extLst>
                <a:ext uri="{FF2B5EF4-FFF2-40B4-BE49-F238E27FC236}">
                  <a16:creationId xmlns:a16="http://schemas.microsoft.com/office/drawing/2014/main" id="{8ECAECEA-2CA1-4F40-9F75-9F730525BA04}"/>
                </a:ext>
              </a:extLst>
            </p:cNvPr>
            <p:cNvSpPr/>
            <p:nvPr/>
          </p:nvSpPr>
          <p:spPr>
            <a:xfrm>
              <a:off x="3788971" y="4410791"/>
              <a:ext cx="469483" cy="69486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6071" h="897026">
                  <a:moveTo>
                    <a:pt x="606008" y="127342"/>
                  </a:moveTo>
                  <a:cubicBezTo>
                    <a:pt x="606663" y="136263"/>
                    <a:pt x="602080" y="143465"/>
                    <a:pt x="598397" y="150912"/>
                  </a:cubicBezTo>
                  <a:cubicBezTo>
                    <a:pt x="575565" y="196495"/>
                    <a:pt x="552814" y="242079"/>
                    <a:pt x="530063" y="287663"/>
                  </a:cubicBezTo>
                  <a:cubicBezTo>
                    <a:pt x="479405" y="389060"/>
                    <a:pt x="429975" y="491029"/>
                    <a:pt x="377763" y="591526"/>
                  </a:cubicBezTo>
                  <a:cubicBezTo>
                    <a:pt x="324323" y="694314"/>
                    <a:pt x="266054" y="794320"/>
                    <a:pt x="198129" y="888433"/>
                  </a:cubicBezTo>
                  <a:cubicBezTo>
                    <a:pt x="195756" y="891707"/>
                    <a:pt x="192319" y="894162"/>
                    <a:pt x="189373" y="897026"/>
                  </a:cubicBezTo>
                  <a:cubicBezTo>
                    <a:pt x="137160" y="841622"/>
                    <a:pt x="64406" y="821572"/>
                    <a:pt x="0" y="787200"/>
                  </a:cubicBezTo>
                  <a:cubicBezTo>
                    <a:pt x="82656" y="607403"/>
                    <a:pt x="143543" y="419012"/>
                    <a:pt x="216461" y="235368"/>
                  </a:cubicBezTo>
                  <a:cubicBezTo>
                    <a:pt x="240275" y="175381"/>
                    <a:pt x="269164" y="117767"/>
                    <a:pt x="314257" y="70302"/>
                  </a:cubicBezTo>
                  <a:cubicBezTo>
                    <a:pt x="354111" y="28319"/>
                    <a:pt x="400759" y="330"/>
                    <a:pt x="461155" y="3"/>
                  </a:cubicBezTo>
                  <a:cubicBezTo>
                    <a:pt x="517296" y="-324"/>
                    <a:pt x="556906" y="25945"/>
                    <a:pt x="584158" y="73166"/>
                  </a:cubicBezTo>
                  <a:cubicBezTo>
                    <a:pt x="593814" y="90025"/>
                    <a:pt x="601261" y="108192"/>
                    <a:pt x="606008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" name="Group 17">
            <a:extLst>
              <a:ext uri="{FF2B5EF4-FFF2-40B4-BE49-F238E27FC236}">
                <a16:creationId xmlns:a16="http://schemas.microsoft.com/office/drawing/2014/main" id="{80BB9EC1-086E-4D83-8ECD-2B6D40D5B58D}"/>
              </a:ext>
            </a:extLst>
          </p:cNvPr>
          <p:cNvGrpSpPr/>
          <p:nvPr/>
        </p:nvGrpSpPr>
        <p:grpSpPr>
          <a:xfrm flipH="1">
            <a:off x="9327681" y="1498755"/>
            <a:ext cx="1467006" cy="2204854"/>
            <a:chOff x="2225389" y="1694816"/>
            <a:chExt cx="2056377" cy="3090656"/>
          </a:xfrm>
        </p:grpSpPr>
        <p:sp>
          <p:nvSpPr>
            <p:cNvPr id="166" name="Freeform: Shape 3">
              <a:extLst>
                <a:ext uri="{FF2B5EF4-FFF2-40B4-BE49-F238E27FC236}">
                  <a16:creationId xmlns:a16="http://schemas.microsoft.com/office/drawing/2014/main" id="{16F097BB-C8EA-4E99-A0F5-7116AC3CA4C0}"/>
                </a:ext>
              </a:extLst>
            </p:cNvPr>
            <p:cNvSpPr/>
            <p:nvPr/>
          </p:nvSpPr>
          <p:spPr>
            <a:xfrm>
              <a:off x="2229066" y="1694816"/>
              <a:ext cx="2050055" cy="3090656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9">
              <a:extLst>
                <a:ext uri="{FF2B5EF4-FFF2-40B4-BE49-F238E27FC236}">
                  <a16:creationId xmlns:a16="http://schemas.microsoft.com/office/drawing/2014/main" id="{81FE2C5E-816C-4CB9-A425-07F3620984DC}"/>
                </a:ext>
              </a:extLst>
            </p:cNvPr>
            <p:cNvSpPr/>
            <p:nvPr/>
          </p:nvSpPr>
          <p:spPr>
            <a:xfrm>
              <a:off x="3084088" y="2196665"/>
              <a:ext cx="1197678" cy="2587902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1">
              <a:extLst>
                <a:ext uri="{FF2B5EF4-FFF2-40B4-BE49-F238E27FC236}">
                  <a16:creationId xmlns:a16="http://schemas.microsoft.com/office/drawing/2014/main" id="{A7291D73-E123-428F-A2AD-0E441889CC74}"/>
                </a:ext>
              </a:extLst>
            </p:cNvPr>
            <p:cNvSpPr/>
            <p:nvPr/>
          </p:nvSpPr>
          <p:spPr>
            <a:xfrm>
              <a:off x="2225389" y="2987798"/>
              <a:ext cx="816874" cy="1337538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2">
              <a:extLst>
                <a:ext uri="{FF2B5EF4-FFF2-40B4-BE49-F238E27FC236}">
                  <a16:creationId xmlns:a16="http://schemas.microsoft.com/office/drawing/2014/main" id="{EBC9EA46-518C-45E6-9FD0-775657456A57}"/>
                </a:ext>
              </a:extLst>
            </p:cNvPr>
            <p:cNvSpPr/>
            <p:nvPr/>
          </p:nvSpPr>
          <p:spPr>
            <a:xfrm>
              <a:off x="2367898" y="2305227"/>
              <a:ext cx="704370" cy="1461417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4">
              <a:extLst>
                <a:ext uri="{FF2B5EF4-FFF2-40B4-BE49-F238E27FC236}">
                  <a16:creationId xmlns:a16="http://schemas.microsoft.com/office/drawing/2014/main" id="{3CA773EC-1305-4CC6-B0ED-BC515F423F6C}"/>
                </a:ext>
              </a:extLst>
            </p:cNvPr>
            <p:cNvSpPr/>
            <p:nvPr/>
          </p:nvSpPr>
          <p:spPr>
            <a:xfrm>
              <a:off x="3099459" y="1694941"/>
              <a:ext cx="673950" cy="1795762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1" name="Freeform: Shape 21">
            <a:extLst>
              <a:ext uri="{FF2B5EF4-FFF2-40B4-BE49-F238E27FC236}">
                <a16:creationId xmlns:a16="http://schemas.microsoft.com/office/drawing/2014/main" id="{63A1AB38-DFB5-43A2-90E6-525BD32244A6}"/>
              </a:ext>
            </a:extLst>
          </p:cNvPr>
          <p:cNvSpPr/>
          <p:nvPr/>
        </p:nvSpPr>
        <p:spPr>
          <a:xfrm flipH="1">
            <a:off x="7445369" y="2755137"/>
            <a:ext cx="3407119" cy="2635394"/>
          </a:xfrm>
          <a:custGeom>
            <a:avLst/>
            <a:gdLst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1047750 w 3043673"/>
              <a:gd name="connsiteY16" fmla="*/ 2353459 h 2355865"/>
              <a:gd name="connsiteX17" fmla="*/ 966443 w 3043673"/>
              <a:gd name="connsiteY17" fmla="*/ 2352941 h 2355865"/>
              <a:gd name="connsiteX18" fmla="*/ 757496 w 3043673"/>
              <a:gd name="connsiteY18" fmla="*/ 2352752 h 2355865"/>
              <a:gd name="connsiteX19" fmla="*/ 611612 w 3043673"/>
              <a:gd name="connsiteY19" fmla="*/ 2205346 h 2355865"/>
              <a:gd name="connsiteX20" fmla="*/ 610093 w 3043673"/>
              <a:gd name="connsiteY20" fmla="*/ 1088428 h 2355865"/>
              <a:gd name="connsiteX21" fmla="*/ 594896 w 3043673"/>
              <a:gd name="connsiteY21" fmla="*/ 1020044 h 2355865"/>
              <a:gd name="connsiteX22" fmla="*/ 537150 w 3043673"/>
              <a:gd name="connsiteY22" fmla="*/ 1050436 h 2355865"/>
              <a:gd name="connsiteX23" fmla="*/ 284894 w 3043673"/>
              <a:gd name="connsiteY23" fmla="*/ 1232790 h 2355865"/>
              <a:gd name="connsiteX24" fmla="*/ 149650 w 3043673"/>
              <a:gd name="connsiteY24" fmla="*/ 1273820 h 2355865"/>
              <a:gd name="connsiteX25" fmla="*/ 6804 w 3043673"/>
              <a:gd name="connsiteY25" fmla="*/ 1167448 h 2355865"/>
              <a:gd name="connsiteX26" fmla="*/ 66070 w 3043673"/>
              <a:gd name="connsiteY26" fmla="*/ 1007886 h 2355865"/>
              <a:gd name="connsiteX27" fmla="*/ 546268 w 3043673"/>
              <a:gd name="connsiteY27" fmla="*/ 661415 h 2355865"/>
              <a:gd name="connsiteX28" fmla="*/ 1372941 w 3043673"/>
              <a:gd name="connsiteY28" fmla="*/ 67242 h 2355865"/>
              <a:gd name="connsiteX29" fmla="*/ 1522812 w 3043673"/>
              <a:gd name="connsiteY29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966443 w 3043673"/>
              <a:gd name="connsiteY16" fmla="*/ 2352941 h 2355865"/>
              <a:gd name="connsiteX17" fmla="*/ 757496 w 3043673"/>
              <a:gd name="connsiteY17" fmla="*/ 2352752 h 2355865"/>
              <a:gd name="connsiteX18" fmla="*/ 611612 w 3043673"/>
              <a:gd name="connsiteY18" fmla="*/ 2205346 h 2355865"/>
              <a:gd name="connsiteX19" fmla="*/ 610093 w 3043673"/>
              <a:gd name="connsiteY19" fmla="*/ 1088428 h 2355865"/>
              <a:gd name="connsiteX20" fmla="*/ 594896 w 3043673"/>
              <a:gd name="connsiteY20" fmla="*/ 1020044 h 2355865"/>
              <a:gd name="connsiteX21" fmla="*/ 537150 w 3043673"/>
              <a:gd name="connsiteY21" fmla="*/ 1050436 h 2355865"/>
              <a:gd name="connsiteX22" fmla="*/ 284894 w 3043673"/>
              <a:gd name="connsiteY22" fmla="*/ 1232790 h 2355865"/>
              <a:gd name="connsiteX23" fmla="*/ 149650 w 3043673"/>
              <a:gd name="connsiteY23" fmla="*/ 1273820 h 2355865"/>
              <a:gd name="connsiteX24" fmla="*/ 6804 w 3043673"/>
              <a:gd name="connsiteY24" fmla="*/ 1167448 h 2355865"/>
              <a:gd name="connsiteX25" fmla="*/ 66070 w 3043673"/>
              <a:gd name="connsiteY25" fmla="*/ 1007886 h 2355865"/>
              <a:gd name="connsiteX26" fmla="*/ 546268 w 3043673"/>
              <a:gd name="connsiteY26" fmla="*/ 661415 h 2355865"/>
              <a:gd name="connsiteX27" fmla="*/ 1372941 w 3043673"/>
              <a:gd name="connsiteY27" fmla="*/ 67242 h 2355865"/>
              <a:gd name="connsiteX28" fmla="*/ 1522812 w 3043673"/>
              <a:gd name="connsiteY28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966443 w 3043673"/>
              <a:gd name="connsiteY15" fmla="*/ 2352941 h 2355865"/>
              <a:gd name="connsiteX16" fmla="*/ 757496 w 3043673"/>
              <a:gd name="connsiteY16" fmla="*/ 2352752 h 2355865"/>
              <a:gd name="connsiteX17" fmla="*/ 611612 w 3043673"/>
              <a:gd name="connsiteY17" fmla="*/ 2205346 h 2355865"/>
              <a:gd name="connsiteX18" fmla="*/ 610093 w 3043673"/>
              <a:gd name="connsiteY18" fmla="*/ 1088428 h 2355865"/>
              <a:gd name="connsiteX19" fmla="*/ 594896 w 3043673"/>
              <a:gd name="connsiteY19" fmla="*/ 1020044 h 2355865"/>
              <a:gd name="connsiteX20" fmla="*/ 537150 w 3043673"/>
              <a:gd name="connsiteY20" fmla="*/ 1050436 h 2355865"/>
              <a:gd name="connsiteX21" fmla="*/ 284894 w 3043673"/>
              <a:gd name="connsiteY21" fmla="*/ 1232790 h 2355865"/>
              <a:gd name="connsiteX22" fmla="*/ 149650 w 3043673"/>
              <a:gd name="connsiteY22" fmla="*/ 1273820 h 2355865"/>
              <a:gd name="connsiteX23" fmla="*/ 6804 w 3043673"/>
              <a:gd name="connsiteY23" fmla="*/ 1167448 h 2355865"/>
              <a:gd name="connsiteX24" fmla="*/ 66070 w 3043673"/>
              <a:gd name="connsiteY24" fmla="*/ 1007886 h 2355865"/>
              <a:gd name="connsiteX25" fmla="*/ 546268 w 3043673"/>
              <a:gd name="connsiteY25" fmla="*/ 661415 h 2355865"/>
              <a:gd name="connsiteX26" fmla="*/ 1372941 w 3043673"/>
              <a:gd name="connsiteY26" fmla="*/ 67242 h 2355865"/>
              <a:gd name="connsiteX27" fmla="*/ 1522812 w 3043673"/>
              <a:gd name="connsiteY27" fmla="*/ 0 h 2355865"/>
              <a:gd name="connsiteX0" fmla="*/ 1522812 w 3043673"/>
              <a:gd name="connsiteY0" fmla="*/ 0 h 2355189"/>
              <a:gd name="connsiteX1" fmla="*/ 1673823 w 3043673"/>
              <a:gd name="connsiteY1" fmla="*/ 67242 h 2355189"/>
              <a:gd name="connsiteX2" fmla="*/ 2518731 w 3043673"/>
              <a:gd name="connsiteY2" fmla="*/ 676609 h 2355189"/>
              <a:gd name="connsiteX3" fmla="*/ 2951822 w 3043673"/>
              <a:gd name="connsiteY3" fmla="*/ 985093 h 2355189"/>
              <a:gd name="connsiteX4" fmla="*/ 3042998 w 3043673"/>
              <a:gd name="connsiteY4" fmla="*/ 1108182 h 2355189"/>
              <a:gd name="connsiteX5" fmla="*/ 2979175 w 3043673"/>
              <a:gd name="connsiteY5" fmla="*/ 1244948 h 2355189"/>
              <a:gd name="connsiteX6" fmla="*/ 2784665 w 3043673"/>
              <a:gd name="connsiteY6" fmla="*/ 1244948 h 2355189"/>
              <a:gd name="connsiteX7" fmla="*/ 2524811 w 3043673"/>
              <a:gd name="connsiteY7" fmla="*/ 1061075 h 2355189"/>
              <a:gd name="connsiteX8" fmla="*/ 2448829 w 3043673"/>
              <a:gd name="connsiteY8" fmla="*/ 1020044 h 2355189"/>
              <a:gd name="connsiteX9" fmla="*/ 2435152 w 3043673"/>
              <a:gd name="connsiteY9" fmla="*/ 1103622 h 2355189"/>
              <a:gd name="connsiteX10" fmla="*/ 2435152 w 3043673"/>
              <a:gd name="connsiteY10" fmla="*/ 1653726 h 2355189"/>
              <a:gd name="connsiteX11" fmla="*/ 2435152 w 3043673"/>
              <a:gd name="connsiteY11" fmla="*/ 2208387 h 2355189"/>
              <a:gd name="connsiteX12" fmla="*/ 2295347 w 3043673"/>
              <a:gd name="connsiteY12" fmla="*/ 2354271 h 2355189"/>
              <a:gd name="connsiteX13" fmla="*/ 2038350 w 3043673"/>
              <a:gd name="connsiteY13" fmla="*/ 2355189 h 2355189"/>
              <a:gd name="connsiteX14" fmla="*/ 966443 w 3043673"/>
              <a:gd name="connsiteY14" fmla="*/ 2352941 h 2355189"/>
              <a:gd name="connsiteX15" fmla="*/ 757496 w 3043673"/>
              <a:gd name="connsiteY15" fmla="*/ 2352752 h 2355189"/>
              <a:gd name="connsiteX16" fmla="*/ 611612 w 3043673"/>
              <a:gd name="connsiteY16" fmla="*/ 2205346 h 2355189"/>
              <a:gd name="connsiteX17" fmla="*/ 610093 w 3043673"/>
              <a:gd name="connsiteY17" fmla="*/ 1088428 h 2355189"/>
              <a:gd name="connsiteX18" fmla="*/ 594896 w 3043673"/>
              <a:gd name="connsiteY18" fmla="*/ 1020044 h 2355189"/>
              <a:gd name="connsiteX19" fmla="*/ 537150 w 3043673"/>
              <a:gd name="connsiteY19" fmla="*/ 1050436 h 2355189"/>
              <a:gd name="connsiteX20" fmla="*/ 284894 w 3043673"/>
              <a:gd name="connsiteY20" fmla="*/ 1232790 h 2355189"/>
              <a:gd name="connsiteX21" fmla="*/ 149650 w 3043673"/>
              <a:gd name="connsiteY21" fmla="*/ 1273820 h 2355189"/>
              <a:gd name="connsiteX22" fmla="*/ 6804 w 3043673"/>
              <a:gd name="connsiteY22" fmla="*/ 1167448 h 2355189"/>
              <a:gd name="connsiteX23" fmla="*/ 66070 w 3043673"/>
              <a:gd name="connsiteY23" fmla="*/ 1007886 h 2355189"/>
              <a:gd name="connsiteX24" fmla="*/ 546268 w 3043673"/>
              <a:gd name="connsiteY24" fmla="*/ 661415 h 2355189"/>
              <a:gd name="connsiteX25" fmla="*/ 1372941 w 3043673"/>
              <a:gd name="connsiteY25" fmla="*/ 67242 h 2355189"/>
              <a:gd name="connsiteX26" fmla="*/ 1522812 w 3043673"/>
              <a:gd name="connsiteY26" fmla="*/ 0 h 2355189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966443 w 3043673"/>
              <a:gd name="connsiteY13" fmla="*/ 2352941 h 2354271"/>
              <a:gd name="connsiteX14" fmla="*/ 757496 w 3043673"/>
              <a:gd name="connsiteY14" fmla="*/ 2352752 h 2354271"/>
              <a:gd name="connsiteX15" fmla="*/ 611612 w 3043673"/>
              <a:gd name="connsiteY15" fmla="*/ 2205346 h 2354271"/>
              <a:gd name="connsiteX16" fmla="*/ 610093 w 3043673"/>
              <a:gd name="connsiteY16" fmla="*/ 1088428 h 2354271"/>
              <a:gd name="connsiteX17" fmla="*/ 594896 w 3043673"/>
              <a:gd name="connsiteY17" fmla="*/ 1020044 h 2354271"/>
              <a:gd name="connsiteX18" fmla="*/ 537150 w 3043673"/>
              <a:gd name="connsiteY18" fmla="*/ 1050436 h 2354271"/>
              <a:gd name="connsiteX19" fmla="*/ 284894 w 3043673"/>
              <a:gd name="connsiteY19" fmla="*/ 1232790 h 2354271"/>
              <a:gd name="connsiteX20" fmla="*/ 149650 w 3043673"/>
              <a:gd name="connsiteY20" fmla="*/ 1273820 h 2354271"/>
              <a:gd name="connsiteX21" fmla="*/ 6804 w 3043673"/>
              <a:gd name="connsiteY21" fmla="*/ 1167448 h 2354271"/>
              <a:gd name="connsiteX22" fmla="*/ 66070 w 3043673"/>
              <a:gd name="connsiteY22" fmla="*/ 1007886 h 2354271"/>
              <a:gd name="connsiteX23" fmla="*/ 546268 w 3043673"/>
              <a:gd name="connsiteY23" fmla="*/ 661415 h 2354271"/>
              <a:gd name="connsiteX24" fmla="*/ 1372941 w 3043673"/>
              <a:gd name="connsiteY24" fmla="*/ 67242 h 2354271"/>
              <a:gd name="connsiteX25" fmla="*/ 1522812 w 3043673"/>
              <a:gd name="connsiteY25" fmla="*/ 0 h 2354271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757496 w 3043673"/>
              <a:gd name="connsiteY13" fmla="*/ 2352752 h 2354271"/>
              <a:gd name="connsiteX14" fmla="*/ 611612 w 3043673"/>
              <a:gd name="connsiteY14" fmla="*/ 2205346 h 2354271"/>
              <a:gd name="connsiteX15" fmla="*/ 610093 w 3043673"/>
              <a:gd name="connsiteY15" fmla="*/ 1088428 h 2354271"/>
              <a:gd name="connsiteX16" fmla="*/ 594896 w 3043673"/>
              <a:gd name="connsiteY16" fmla="*/ 1020044 h 2354271"/>
              <a:gd name="connsiteX17" fmla="*/ 537150 w 3043673"/>
              <a:gd name="connsiteY17" fmla="*/ 1050436 h 2354271"/>
              <a:gd name="connsiteX18" fmla="*/ 284894 w 3043673"/>
              <a:gd name="connsiteY18" fmla="*/ 1232790 h 2354271"/>
              <a:gd name="connsiteX19" fmla="*/ 149650 w 3043673"/>
              <a:gd name="connsiteY19" fmla="*/ 1273820 h 2354271"/>
              <a:gd name="connsiteX20" fmla="*/ 6804 w 3043673"/>
              <a:gd name="connsiteY20" fmla="*/ 1167448 h 2354271"/>
              <a:gd name="connsiteX21" fmla="*/ 66070 w 3043673"/>
              <a:gd name="connsiteY21" fmla="*/ 1007886 h 2354271"/>
              <a:gd name="connsiteX22" fmla="*/ 546268 w 3043673"/>
              <a:gd name="connsiteY22" fmla="*/ 661415 h 2354271"/>
              <a:gd name="connsiteX23" fmla="*/ 1372941 w 3043673"/>
              <a:gd name="connsiteY23" fmla="*/ 67242 h 2354271"/>
              <a:gd name="connsiteX24" fmla="*/ 1522812 w 3043673"/>
              <a:gd name="connsiteY24" fmla="*/ 0 h 235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43673" h="2354271">
                <a:moveTo>
                  <a:pt x="1522812" y="0"/>
                </a:moveTo>
                <a:cubicBezTo>
                  <a:pt x="1566311" y="0"/>
                  <a:pt x="1610000" y="22414"/>
                  <a:pt x="1673823" y="67242"/>
                </a:cubicBezTo>
                <a:lnTo>
                  <a:pt x="2518731" y="676609"/>
                </a:lnTo>
                <a:lnTo>
                  <a:pt x="2951822" y="985093"/>
                </a:lnTo>
                <a:cubicBezTo>
                  <a:pt x="2995891" y="1017006"/>
                  <a:pt x="3038440" y="1047397"/>
                  <a:pt x="3042998" y="1108182"/>
                </a:cubicBezTo>
                <a:cubicBezTo>
                  <a:pt x="3047558" y="1165928"/>
                  <a:pt x="3029323" y="1214555"/>
                  <a:pt x="2979175" y="1244948"/>
                </a:cubicBezTo>
                <a:cubicBezTo>
                  <a:pt x="2915352" y="1284457"/>
                  <a:pt x="2846969" y="1285976"/>
                  <a:pt x="2784665" y="1244948"/>
                </a:cubicBezTo>
                <a:cubicBezTo>
                  <a:pt x="2696528" y="1187202"/>
                  <a:pt x="2611429" y="1121860"/>
                  <a:pt x="2524811" y="1061075"/>
                </a:cubicBezTo>
                <a:cubicBezTo>
                  <a:pt x="2500496" y="1044359"/>
                  <a:pt x="2476182" y="1007886"/>
                  <a:pt x="2448829" y="1020044"/>
                </a:cubicBezTo>
                <a:cubicBezTo>
                  <a:pt x="2418436" y="1033720"/>
                  <a:pt x="2435152" y="1074750"/>
                  <a:pt x="2435152" y="1103622"/>
                </a:cubicBezTo>
                <a:cubicBezTo>
                  <a:pt x="2433632" y="1289017"/>
                  <a:pt x="2435152" y="1471371"/>
                  <a:pt x="2435152" y="1653726"/>
                </a:cubicBezTo>
                <a:lnTo>
                  <a:pt x="2435152" y="2208387"/>
                </a:lnTo>
                <a:cubicBezTo>
                  <a:pt x="2435152" y="2313241"/>
                  <a:pt x="2398681" y="2352752"/>
                  <a:pt x="2295347" y="2354271"/>
                </a:cubicBezTo>
                <a:lnTo>
                  <a:pt x="757496" y="2352752"/>
                </a:lnTo>
                <a:cubicBezTo>
                  <a:pt x="648083" y="2351230"/>
                  <a:pt x="611612" y="2314760"/>
                  <a:pt x="611612" y="2205346"/>
                </a:cubicBezTo>
                <a:cubicBezTo>
                  <a:pt x="611612" y="1833042"/>
                  <a:pt x="611612" y="1460735"/>
                  <a:pt x="610093" y="1088428"/>
                </a:cubicBezTo>
                <a:cubicBezTo>
                  <a:pt x="610093" y="1065632"/>
                  <a:pt x="623768" y="1032200"/>
                  <a:pt x="594896" y="1020044"/>
                </a:cubicBezTo>
                <a:cubicBezTo>
                  <a:pt x="573623" y="1010927"/>
                  <a:pt x="555385" y="1036760"/>
                  <a:pt x="537150" y="1050436"/>
                </a:cubicBezTo>
                <a:cubicBezTo>
                  <a:pt x="452054" y="1111220"/>
                  <a:pt x="368474" y="1170486"/>
                  <a:pt x="284894" y="1232790"/>
                </a:cubicBezTo>
                <a:cubicBezTo>
                  <a:pt x="243864" y="1263184"/>
                  <a:pt x="199795" y="1279900"/>
                  <a:pt x="149650" y="1273820"/>
                </a:cubicBezTo>
                <a:cubicBezTo>
                  <a:pt x="81267" y="1266222"/>
                  <a:pt x="26559" y="1237350"/>
                  <a:pt x="6804" y="1167448"/>
                </a:cubicBezTo>
                <a:cubicBezTo>
                  <a:pt x="-12951" y="1102103"/>
                  <a:pt x="11364" y="1047397"/>
                  <a:pt x="66070" y="1007886"/>
                </a:cubicBezTo>
                <a:lnTo>
                  <a:pt x="546268" y="661415"/>
                </a:lnTo>
                <a:lnTo>
                  <a:pt x="1372941" y="67242"/>
                </a:lnTo>
                <a:cubicBezTo>
                  <a:pt x="1436004" y="22414"/>
                  <a:pt x="1479313" y="0"/>
                  <a:pt x="1522812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72" name="Group 16">
            <a:extLst>
              <a:ext uri="{FF2B5EF4-FFF2-40B4-BE49-F238E27FC236}">
                <a16:creationId xmlns:a16="http://schemas.microsoft.com/office/drawing/2014/main" id="{51C41D4B-B810-46F1-AA6C-1E03A0373623}"/>
              </a:ext>
            </a:extLst>
          </p:cNvPr>
          <p:cNvGrpSpPr/>
          <p:nvPr/>
        </p:nvGrpSpPr>
        <p:grpSpPr>
          <a:xfrm flipH="1">
            <a:off x="7044946" y="4219506"/>
            <a:ext cx="4446114" cy="2343779"/>
            <a:chOff x="0" y="4209406"/>
            <a:chExt cx="5305910" cy="2797022"/>
          </a:xfrm>
        </p:grpSpPr>
        <p:sp>
          <p:nvSpPr>
            <p:cNvPr id="173" name="Freeform: Shape 6">
              <a:extLst>
                <a:ext uri="{FF2B5EF4-FFF2-40B4-BE49-F238E27FC236}">
                  <a16:creationId xmlns:a16="http://schemas.microsoft.com/office/drawing/2014/main" id="{F13B4F73-B697-4C4A-8784-C2CE5608F0D7}"/>
                </a:ext>
              </a:extLst>
            </p:cNvPr>
            <p:cNvSpPr/>
            <p:nvPr/>
          </p:nvSpPr>
          <p:spPr>
            <a:xfrm>
              <a:off x="0" y="4350704"/>
              <a:ext cx="5305910" cy="2655724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7">
              <a:extLst>
                <a:ext uri="{FF2B5EF4-FFF2-40B4-BE49-F238E27FC236}">
                  <a16:creationId xmlns:a16="http://schemas.microsoft.com/office/drawing/2014/main" id="{C5CEC7BB-2EDC-4F58-A55E-406CB6707510}"/>
                </a:ext>
              </a:extLst>
            </p:cNvPr>
            <p:cNvSpPr/>
            <p:nvPr/>
          </p:nvSpPr>
          <p:spPr>
            <a:xfrm>
              <a:off x="3917789" y="4209406"/>
              <a:ext cx="1170869" cy="1536787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8">
              <a:extLst>
                <a:ext uri="{FF2B5EF4-FFF2-40B4-BE49-F238E27FC236}">
                  <a16:creationId xmlns:a16="http://schemas.microsoft.com/office/drawing/2014/main" id="{B3E7DFDC-344A-4353-9FFD-B04066A4D123}"/>
                </a:ext>
              </a:extLst>
            </p:cNvPr>
            <p:cNvSpPr/>
            <p:nvPr/>
          </p:nvSpPr>
          <p:spPr>
            <a:xfrm>
              <a:off x="2577888" y="5707316"/>
              <a:ext cx="1352389" cy="179258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5">
              <a:extLst>
                <a:ext uri="{FF2B5EF4-FFF2-40B4-BE49-F238E27FC236}">
                  <a16:creationId xmlns:a16="http://schemas.microsoft.com/office/drawing/2014/main" id="{DDD36E9C-7030-4408-8350-58A0006C3B30}"/>
                </a:ext>
              </a:extLst>
            </p:cNvPr>
            <p:cNvSpPr/>
            <p:nvPr/>
          </p:nvSpPr>
          <p:spPr>
            <a:xfrm>
              <a:off x="3497454" y="5324995"/>
              <a:ext cx="497880" cy="421593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7" name="Group 10">
            <a:extLst>
              <a:ext uri="{FF2B5EF4-FFF2-40B4-BE49-F238E27FC236}">
                <a16:creationId xmlns:a16="http://schemas.microsoft.com/office/drawing/2014/main" id="{FDB2D67F-24BD-4AAB-8754-C81E7A8F1F41}"/>
              </a:ext>
            </a:extLst>
          </p:cNvPr>
          <p:cNvGrpSpPr/>
          <p:nvPr/>
        </p:nvGrpSpPr>
        <p:grpSpPr>
          <a:xfrm>
            <a:off x="3937346" y="4320643"/>
            <a:ext cx="2381142" cy="1829072"/>
            <a:chOff x="3937346" y="4320643"/>
            <a:chExt cx="2381142" cy="1829072"/>
          </a:xfrm>
        </p:grpSpPr>
        <p:grpSp>
          <p:nvGrpSpPr>
            <p:cNvPr id="178" name="Group 28">
              <a:extLst>
                <a:ext uri="{FF2B5EF4-FFF2-40B4-BE49-F238E27FC236}">
                  <a16:creationId xmlns:a16="http://schemas.microsoft.com/office/drawing/2014/main" id="{E654DDC4-1CEF-4EAB-94EB-13740E845582}"/>
                </a:ext>
              </a:extLst>
            </p:cNvPr>
            <p:cNvGrpSpPr/>
            <p:nvPr/>
          </p:nvGrpSpPr>
          <p:grpSpPr>
            <a:xfrm>
              <a:off x="3937346" y="4320643"/>
              <a:ext cx="2372919" cy="358073"/>
              <a:chOff x="8082213" y="4706509"/>
              <a:chExt cx="3183338" cy="358073"/>
            </a:xfrm>
          </p:grpSpPr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E68166D7-3252-46AA-9CB4-65249503E707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C10B5739-7FD0-4E07-864F-4BB88463FAD5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710CF08A-8A93-4836-935D-C36EC307F0B8}"/>
                </a:ext>
              </a:extLst>
            </p:cNvPr>
            <p:cNvSpPr txBox="1"/>
            <p:nvPr/>
          </p:nvSpPr>
          <p:spPr>
            <a:xfrm>
              <a:off x="3969640" y="4764720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2" name="Group 4">
            <a:extLst>
              <a:ext uri="{FF2B5EF4-FFF2-40B4-BE49-F238E27FC236}">
                <a16:creationId xmlns:a16="http://schemas.microsoft.com/office/drawing/2014/main" id="{85835E5A-DA01-493C-B591-FB4D90076637}"/>
              </a:ext>
            </a:extLst>
          </p:cNvPr>
          <p:cNvGrpSpPr/>
          <p:nvPr/>
        </p:nvGrpSpPr>
        <p:grpSpPr>
          <a:xfrm>
            <a:off x="3937346" y="1842356"/>
            <a:ext cx="2381142" cy="1829072"/>
            <a:chOff x="3937346" y="1720430"/>
            <a:chExt cx="2381142" cy="1829072"/>
          </a:xfrm>
        </p:grpSpPr>
        <p:grpSp>
          <p:nvGrpSpPr>
            <p:cNvPr id="183" name="Group 32">
              <a:extLst>
                <a:ext uri="{FF2B5EF4-FFF2-40B4-BE49-F238E27FC236}">
                  <a16:creationId xmlns:a16="http://schemas.microsoft.com/office/drawing/2014/main" id="{56812C31-F96C-4704-BD9F-BDC9416A7B9E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3C4B9A93-08E7-4412-BF95-71ED66CD27A3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D998E3F4-5086-425F-9F84-0885CD50C823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2BE2BCFD-809B-4987-A485-6AA6AE355B50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5">
            <a:extLst>
              <a:ext uri="{FF2B5EF4-FFF2-40B4-BE49-F238E27FC236}">
                <a16:creationId xmlns:a16="http://schemas.microsoft.com/office/drawing/2014/main" id="{673C2020-5662-48EF-B066-ABF76BF29B4A}"/>
              </a:ext>
            </a:extLst>
          </p:cNvPr>
          <p:cNvGrpSpPr/>
          <p:nvPr/>
        </p:nvGrpSpPr>
        <p:grpSpPr>
          <a:xfrm>
            <a:off x="862040" y="4320645"/>
            <a:ext cx="2381142" cy="1829072"/>
            <a:chOff x="862040" y="4320645"/>
            <a:chExt cx="2381142" cy="1829072"/>
          </a:xfrm>
        </p:grpSpPr>
        <p:grpSp>
          <p:nvGrpSpPr>
            <p:cNvPr id="188" name="Group 36">
              <a:extLst>
                <a:ext uri="{FF2B5EF4-FFF2-40B4-BE49-F238E27FC236}">
                  <a16:creationId xmlns:a16="http://schemas.microsoft.com/office/drawing/2014/main" id="{ACFADF93-E061-4121-9BC7-C6A130F2F877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5" y="4706511"/>
              <a:chExt cx="3183338" cy="358073"/>
            </a:xfrm>
          </p:grpSpPr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A8511105-10FA-4DD1-BD10-B9AD2D884D6B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566DC376-36E0-4643-86F2-42375FFC22B3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1BEF6F2C-AE75-474B-AFCB-699071960003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" name="Group 2">
            <a:extLst>
              <a:ext uri="{FF2B5EF4-FFF2-40B4-BE49-F238E27FC236}">
                <a16:creationId xmlns:a16="http://schemas.microsoft.com/office/drawing/2014/main" id="{B80388E6-345B-4B2E-A6D3-F8E56C9FD897}"/>
              </a:ext>
            </a:extLst>
          </p:cNvPr>
          <p:cNvGrpSpPr/>
          <p:nvPr/>
        </p:nvGrpSpPr>
        <p:grpSpPr>
          <a:xfrm>
            <a:off x="862040" y="1842358"/>
            <a:ext cx="2381142" cy="1829072"/>
            <a:chOff x="862040" y="1720432"/>
            <a:chExt cx="2381142" cy="1829072"/>
          </a:xfrm>
        </p:grpSpPr>
        <p:grpSp>
          <p:nvGrpSpPr>
            <p:cNvPr id="193" name="Group 40">
              <a:extLst>
                <a:ext uri="{FF2B5EF4-FFF2-40B4-BE49-F238E27FC236}">
                  <a16:creationId xmlns:a16="http://schemas.microsoft.com/office/drawing/2014/main" id="{34E2E45C-0E4F-447A-BF6D-55B16B828AFF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0458F6DC-7B24-4D2E-A1A6-65DAB56E8ED1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D3C209D2-97E7-4FF2-9129-119DA07777A9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C5FE3288-FE4F-45ED-B939-9835B9337854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7" name="Freeform: Shape 51">
            <a:extLst>
              <a:ext uri="{FF2B5EF4-FFF2-40B4-BE49-F238E27FC236}">
                <a16:creationId xmlns:a16="http://schemas.microsoft.com/office/drawing/2014/main" id="{91550D04-96A9-4428-8C0E-1B2E14146C2F}"/>
              </a:ext>
            </a:extLst>
          </p:cNvPr>
          <p:cNvSpPr/>
          <p:nvPr/>
        </p:nvSpPr>
        <p:spPr>
          <a:xfrm>
            <a:off x="8364033" y="4299233"/>
            <a:ext cx="652865" cy="655754"/>
          </a:xfrm>
          <a:custGeom>
            <a:avLst/>
            <a:gdLst>
              <a:gd name="connsiteX0" fmla="*/ 466711 w 1037961"/>
              <a:gd name="connsiteY0" fmla="*/ 738588 h 1042554"/>
              <a:gd name="connsiteX1" fmla="*/ 495415 w 1037961"/>
              <a:gd name="connsiteY1" fmla="*/ 763361 h 1042554"/>
              <a:gd name="connsiteX2" fmla="*/ 498102 w 1037961"/>
              <a:gd name="connsiteY2" fmla="*/ 962920 h 1042554"/>
              <a:gd name="connsiteX3" fmla="*/ 473985 w 1037961"/>
              <a:gd name="connsiteY3" fmla="*/ 993066 h 1042554"/>
              <a:gd name="connsiteX4" fmla="*/ 271215 w 1037961"/>
              <a:gd name="connsiteY4" fmla="*/ 990117 h 1042554"/>
              <a:gd name="connsiteX5" fmla="*/ 171338 w 1037961"/>
              <a:gd name="connsiteY5" fmla="*/ 870055 h 1042554"/>
              <a:gd name="connsiteX6" fmla="*/ 316173 w 1037961"/>
              <a:gd name="connsiteY6" fmla="*/ 739178 h 1042554"/>
              <a:gd name="connsiteX7" fmla="*/ 466711 w 1037961"/>
              <a:gd name="connsiteY7" fmla="*/ 738588 h 1042554"/>
              <a:gd name="connsiteX8" fmla="*/ 671776 w 1037961"/>
              <a:gd name="connsiteY8" fmla="*/ 654508 h 1042554"/>
              <a:gd name="connsiteX9" fmla="*/ 676625 w 1037961"/>
              <a:gd name="connsiteY9" fmla="*/ 674431 h 1042554"/>
              <a:gd name="connsiteX10" fmla="*/ 727482 w 1037961"/>
              <a:gd name="connsiteY10" fmla="*/ 725550 h 1042554"/>
              <a:gd name="connsiteX11" fmla="*/ 848003 w 1037961"/>
              <a:gd name="connsiteY11" fmla="*/ 736166 h 1042554"/>
              <a:gd name="connsiteX12" fmla="*/ 1011321 w 1037961"/>
              <a:gd name="connsiteY12" fmla="*/ 711132 h 1042554"/>
              <a:gd name="connsiteX13" fmla="*/ 847086 w 1037961"/>
              <a:gd name="connsiteY13" fmla="*/ 951256 h 1042554"/>
              <a:gd name="connsiteX14" fmla="*/ 785416 w 1037961"/>
              <a:gd name="connsiteY14" fmla="*/ 980224 h 1042554"/>
              <a:gd name="connsiteX15" fmla="*/ 681017 w 1037961"/>
              <a:gd name="connsiteY15" fmla="*/ 972360 h 1042554"/>
              <a:gd name="connsiteX16" fmla="*/ 650476 w 1037961"/>
              <a:gd name="connsiteY16" fmla="*/ 999098 h 1042554"/>
              <a:gd name="connsiteX17" fmla="*/ 647462 w 1037961"/>
              <a:gd name="connsiteY17" fmla="*/ 1042418 h 1042554"/>
              <a:gd name="connsiteX18" fmla="*/ 632454 w 1037961"/>
              <a:gd name="connsiteY18" fmla="*/ 1030228 h 1042554"/>
              <a:gd name="connsiteX19" fmla="*/ 546012 w 1037961"/>
              <a:gd name="connsiteY19" fmla="*/ 857867 h 1042554"/>
              <a:gd name="connsiteX20" fmla="*/ 548174 w 1037961"/>
              <a:gd name="connsiteY20" fmla="*/ 815859 h 1042554"/>
              <a:gd name="connsiteX21" fmla="*/ 655129 w 1037961"/>
              <a:gd name="connsiteY21" fmla="*/ 667091 h 1042554"/>
              <a:gd name="connsiteX22" fmla="*/ 671776 w 1037961"/>
              <a:gd name="connsiteY22" fmla="*/ 654508 h 1042554"/>
              <a:gd name="connsiteX23" fmla="*/ 226651 w 1037961"/>
              <a:gd name="connsiteY23" fmla="*/ 434501 h 1042554"/>
              <a:gd name="connsiteX24" fmla="*/ 258632 w 1037961"/>
              <a:gd name="connsiteY24" fmla="*/ 451409 h 1042554"/>
              <a:gd name="connsiteX25" fmla="*/ 349466 w 1037961"/>
              <a:gd name="connsiteY25" fmla="*/ 617610 h 1042554"/>
              <a:gd name="connsiteX26" fmla="*/ 351170 w 1037961"/>
              <a:gd name="connsiteY26" fmla="*/ 637730 h 1042554"/>
              <a:gd name="connsiteX27" fmla="*/ 333737 w 1037961"/>
              <a:gd name="connsiteY27" fmla="*/ 632159 h 1042554"/>
              <a:gd name="connsiteX28" fmla="*/ 265055 w 1037961"/>
              <a:gd name="connsiteY28" fmla="*/ 651886 h 1042554"/>
              <a:gd name="connsiteX29" fmla="*/ 196308 w 1037961"/>
              <a:gd name="connsiteY29" fmla="*/ 770573 h 1042554"/>
              <a:gd name="connsiteX30" fmla="*/ 159344 w 1037961"/>
              <a:gd name="connsiteY30" fmla="*/ 916588 h 1042554"/>
              <a:gd name="connsiteX31" fmla="*/ 140077 w 1037961"/>
              <a:gd name="connsiteY31" fmla="*/ 892012 h 1042554"/>
              <a:gd name="connsiteX32" fmla="*/ 12281 w 1037961"/>
              <a:gd name="connsiteY32" fmla="*/ 671612 h 1042554"/>
              <a:gd name="connsiteX33" fmla="*/ 12347 w 1037961"/>
              <a:gd name="connsiteY33" fmla="*/ 591986 h 1042554"/>
              <a:gd name="connsiteX34" fmla="*/ 64841 w 1037961"/>
              <a:gd name="connsiteY34" fmla="*/ 501676 h 1042554"/>
              <a:gd name="connsiteX35" fmla="*/ 55469 w 1037961"/>
              <a:gd name="connsiteY35" fmla="*/ 470088 h 1042554"/>
              <a:gd name="connsiteX36" fmla="*/ 15034 w 1037961"/>
              <a:gd name="connsiteY36" fmla="*/ 447871 h 1042554"/>
              <a:gd name="connsiteX37" fmla="*/ 27092 w 1037961"/>
              <a:gd name="connsiteY37" fmla="*/ 436926 h 1042554"/>
              <a:gd name="connsiteX38" fmla="*/ 226651 w 1037961"/>
              <a:gd name="connsiteY38" fmla="*/ 434501 h 1042554"/>
              <a:gd name="connsiteX39" fmla="*/ 927981 w 1037961"/>
              <a:gd name="connsiteY39" fmla="*/ 376112 h 1042554"/>
              <a:gd name="connsiteX40" fmla="*/ 942899 w 1037961"/>
              <a:gd name="connsiteY40" fmla="*/ 393078 h 1042554"/>
              <a:gd name="connsiteX41" fmla="*/ 1023443 w 1037961"/>
              <a:gd name="connsiteY41" fmla="*/ 564128 h 1042554"/>
              <a:gd name="connsiteX42" fmla="*/ 950698 w 1037961"/>
              <a:gd name="connsiteY42" fmla="*/ 719712 h 1042554"/>
              <a:gd name="connsiteX43" fmla="*/ 798326 w 1037961"/>
              <a:gd name="connsiteY43" fmla="*/ 677245 h 1042554"/>
              <a:gd name="connsiteX44" fmla="*/ 716274 w 1037961"/>
              <a:gd name="connsiteY44" fmla="*/ 507046 h 1042554"/>
              <a:gd name="connsiteX45" fmla="*/ 729577 w 1037961"/>
              <a:gd name="connsiteY45" fmla="*/ 467069 h 1042554"/>
              <a:gd name="connsiteX46" fmla="*/ 905346 w 1037961"/>
              <a:gd name="connsiteY46" fmla="*/ 381019 h 1042554"/>
              <a:gd name="connsiteX47" fmla="*/ 927981 w 1037961"/>
              <a:gd name="connsiteY47" fmla="*/ 376112 h 1042554"/>
              <a:gd name="connsiteX48" fmla="*/ 379467 w 1037961"/>
              <a:gd name="connsiteY48" fmla="*/ 224 h 1042554"/>
              <a:gd name="connsiteX49" fmla="*/ 461732 w 1037961"/>
              <a:gd name="connsiteY49" fmla="*/ 53726 h 1042554"/>
              <a:gd name="connsiteX50" fmla="*/ 476347 w 1037961"/>
              <a:gd name="connsiteY50" fmla="*/ 211210 h 1042554"/>
              <a:gd name="connsiteX51" fmla="*/ 346518 w 1037961"/>
              <a:gd name="connsiteY51" fmla="*/ 348509 h 1042554"/>
              <a:gd name="connsiteX52" fmla="*/ 304379 w 1037961"/>
              <a:gd name="connsiteY52" fmla="*/ 350278 h 1042554"/>
              <a:gd name="connsiteX53" fmla="*/ 161378 w 1037961"/>
              <a:gd name="connsiteY53" fmla="*/ 216650 h 1042554"/>
              <a:gd name="connsiteX54" fmla="*/ 159281 w 1037961"/>
              <a:gd name="connsiteY54" fmla="*/ 177262 h 1042554"/>
              <a:gd name="connsiteX55" fmla="*/ 290419 w 1037961"/>
              <a:gd name="connsiteY55" fmla="*/ 41143 h 1042554"/>
              <a:gd name="connsiteX56" fmla="*/ 379467 w 1037961"/>
              <a:gd name="connsiteY56" fmla="*/ 224 h 1042554"/>
              <a:gd name="connsiteX57" fmla="*/ 432238 w 1037961"/>
              <a:gd name="connsiteY57" fmla="*/ 120 h 1042554"/>
              <a:gd name="connsiteX58" fmla="*/ 715094 w 1037961"/>
              <a:gd name="connsiteY58" fmla="*/ 68081 h 1042554"/>
              <a:gd name="connsiteX59" fmla="*/ 764115 w 1037961"/>
              <a:gd name="connsiteY59" fmla="*/ 115399 h 1042554"/>
              <a:gd name="connsiteX60" fmla="*/ 793934 w 1037961"/>
              <a:gd name="connsiteY60" fmla="*/ 215801 h 1042554"/>
              <a:gd name="connsiteX61" fmla="*/ 829782 w 1037961"/>
              <a:gd name="connsiteY61" fmla="*/ 234806 h 1042554"/>
              <a:gd name="connsiteX62" fmla="*/ 871332 w 1037961"/>
              <a:gd name="connsiteY62" fmla="*/ 222223 h 1042554"/>
              <a:gd name="connsiteX63" fmla="*/ 865303 w 1037961"/>
              <a:gd name="connsiteY63" fmla="*/ 240573 h 1042554"/>
              <a:gd name="connsiteX64" fmla="*/ 735017 w 1037961"/>
              <a:gd name="connsiteY64" fmla="*/ 382722 h 1042554"/>
              <a:gd name="connsiteX65" fmla="*/ 694974 w 1037961"/>
              <a:gd name="connsiteY65" fmla="*/ 395698 h 1042554"/>
              <a:gd name="connsiteX66" fmla="*/ 517894 w 1037961"/>
              <a:gd name="connsiteY66" fmla="*/ 348709 h 1042554"/>
              <a:gd name="connsiteX67" fmla="*/ 500199 w 1037961"/>
              <a:gd name="connsiteY67" fmla="*/ 337633 h 1042554"/>
              <a:gd name="connsiteX68" fmla="*/ 517108 w 1037961"/>
              <a:gd name="connsiteY68" fmla="*/ 326033 h 1042554"/>
              <a:gd name="connsiteX69" fmla="*/ 546796 w 1037961"/>
              <a:gd name="connsiteY69" fmla="*/ 260300 h 1042554"/>
              <a:gd name="connsiteX70" fmla="*/ 513831 w 1037961"/>
              <a:gd name="connsiteY70" fmla="*/ 143907 h 1042554"/>
              <a:gd name="connsiteX71" fmla="*/ 432238 w 1037961"/>
              <a:gd name="connsiteY71" fmla="*/ 120 h 104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037961" h="1042554">
                <a:moveTo>
                  <a:pt x="466711" y="738588"/>
                </a:moveTo>
                <a:cubicBezTo>
                  <a:pt x="484209" y="738392"/>
                  <a:pt x="495481" y="741209"/>
                  <a:pt x="495415" y="763361"/>
                </a:cubicBezTo>
                <a:cubicBezTo>
                  <a:pt x="495219" y="829881"/>
                  <a:pt x="496726" y="896400"/>
                  <a:pt x="498102" y="962920"/>
                </a:cubicBezTo>
                <a:cubicBezTo>
                  <a:pt x="498431" y="980353"/>
                  <a:pt x="495415" y="993329"/>
                  <a:pt x="473985" y="993066"/>
                </a:cubicBezTo>
                <a:cubicBezTo>
                  <a:pt x="406351" y="992215"/>
                  <a:pt x="338455" y="995360"/>
                  <a:pt x="271215" y="990117"/>
                </a:cubicBezTo>
                <a:cubicBezTo>
                  <a:pt x="195520" y="984219"/>
                  <a:pt x="166291" y="945356"/>
                  <a:pt x="171338" y="870055"/>
                </a:cubicBezTo>
                <a:cubicBezTo>
                  <a:pt x="190671" y="779811"/>
                  <a:pt x="220752" y="739506"/>
                  <a:pt x="316173" y="739178"/>
                </a:cubicBezTo>
                <a:cubicBezTo>
                  <a:pt x="366374" y="738982"/>
                  <a:pt x="416509" y="739112"/>
                  <a:pt x="466711" y="738588"/>
                </a:cubicBezTo>
                <a:close/>
                <a:moveTo>
                  <a:pt x="671776" y="654508"/>
                </a:moveTo>
                <a:cubicBezTo>
                  <a:pt x="681803" y="657719"/>
                  <a:pt x="676625" y="667615"/>
                  <a:pt x="676625" y="674431"/>
                </a:cubicBezTo>
                <a:cubicBezTo>
                  <a:pt x="676363" y="723321"/>
                  <a:pt x="676233" y="722535"/>
                  <a:pt x="727482" y="725550"/>
                </a:cubicBezTo>
                <a:cubicBezTo>
                  <a:pt x="767721" y="727909"/>
                  <a:pt x="807829" y="732431"/>
                  <a:pt x="848003" y="736166"/>
                </a:cubicBezTo>
                <a:cubicBezTo>
                  <a:pt x="904102" y="741344"/>
                  <a:pt x="958040" y="734200"/>
                  <a:pt x="1011321" y="711132"/>
                </a:cubicBezTo>
                <a:cubicBezTo>
                  <a:pt x="956597" y="791151"/>
                  <a:pt x="901874" y="871237"/>
                  <a:pt x="847086" y="951256"/>
                </a:cubicBezTo>
                <a:cubicBezTo>
                  <a:pt x="832274" y="972949"/>
                  <a:pt x="811893" y="982452"/>
                  <a:pt x="785416" y="980224"/>
                </a:cubicBezTo>
                <a:cubicBezTo>
                  <a:pt x="750616" y="977275"/>
                  <a:pt x="715619" y="976685"/>
                  <a:pt x="681017" y="972360"/>
                </a:cubicBezTo>
                <a:cubicBezTo>
                  <a:pt x="658275" y="969476"/>
                  <a:pt x="649232" y="975112"/>
                  <a:pt x="650476" y="999098"/>
                </a:cubicBezTo>
                <a:cubicBezTo>
                  <a:pt x="651263" y="1013451"/>
                  <a:pt x="653884" y="1029048"/>
                  <a:pt x="647462" y="1042418"/>
                </a:cubicBezTo>
                <a:cubicBezTo>
                  <a:pt x="635600" y="1043729"/>
                  <a:pt x="635010" y="1035275"/>
                  <a:pt x="632454" y="1030228"/>
                </a:cubicBezTo>
                <a:cubicBezTo>
                  <a:pt x="603421" y="972884"/>
                  <a:pt x="575175" y="915146"/>
                  <a:pt x="546012" y="857867"/>
                </a:cubicBezTo>
                <a:cubicBezTo>
                  <a:pt x="538343" y="842794"/>
                  <a:pt x="537360" y="830473"/>
                  <a:pt x="548174" y="815859"/>
                </a:cubicBezTo>
                <a:cubicBezTo>
                  <a:pt x="584482" y="766706"/>
                  <a:pt x="619412" y="716636"/>
                  <a:pt x="655129" y="667091"/>
                </a:cubicBezTo>
                <a:cubicBezTo>
                  <a:pt x="659323" y="661323"/>
                  <a:pt x="662534" y="651493"/>
                  <a:pt x="671776" y="654508"/>
                </a:cubicBezTo>
                <a:close/>
                <a:moveTo>
                  <a:pt x="226651" y="434501"/>
                </a:moveTo>
                <a:cubicBezTo>
                  <a:pt x="240872" y="434304"/>
                  <a:pt x="251293" y="437582"/>
                  <a:pt x="258632" y="451409"/>
                </a:cubicBezTo>
                <a:cubicBezTo>
                  <a:pt x="288452" y="507050"/>
                  <a:pt x="319188" y="562232"/>
                  <a:pt x="349466" y="617610"/>
                </a:cubicBezTo>
                <a:cubicBezTo>
                  <a:pt x="353005" y="624033"/>
                  <a:pt x="359690" y="631504"/>
                  <a:pt x="351170" y="637730"/>
                </a:cubicBezTo>
                <a:cubicBezTo>
                  <a:pt x="345010" y="642252"/>
                  <a:pt x="339177" y="635240"/>
                  <a:pt x="333737" y="632159"/>
                </a:cubicBezTo>
                <a:cubicBezTo>
                  <a:pt x="290483" y="608107"/>
                  <a:pt x="290483" y="608042"/>
                  <a:pt x="265055" y="651886"/>
                </a:cubicBezTo>
                <a:cubicBezTo>
                  <a:pt x="242052" y="691405"/>
                  <a:pt x="218721" y="730726"/>
                  <a:pt x="196308" y="770573"/>
                </a:cubicBezTo>
                <a:cubicBezTo>
                  <a:pt x="146565" y="848233"/>
                  <a:pt x="159738" y="886507"/>
                  <a:pt x="159344" y="916588"/>
                </a:cubicBezTo>
                <a:cubicBezTo>
                  <a:pt x="146827" y="912263"/>
                  <a:pt x="144992" y="900532"/>
                  <a:pt x="140077" y="892012"/>
                </a:cubicBezTo>
                <a:cubicBezTo>
                  <a:pt x="97217" y="818742"/>
                  <a:pt x="55207" y="744882"/>
                  <a:pt x="12281" y="671612"/>
                </a:cubicBezTo>
                <a:cubicBezTo>
                  <a:pt x="-3644" y="644480"/>
                  <a:pt x="-4562" y="619117"/>
                  <a:pt x="12347" y="591986"/>
                </a:cubicBezTo>
                <a:cubicBezTo>
                  <a:pt x="30697" y="562429"/>
                  <a:pt x="46294" y="531102"/>
                  <a:pt x="64841" y="501676"/>
                </a:cubicBezTo>
                <a:cubicBezTo>
                  <a:pt x="75000" y="485620"/>
                  <a:pt x="72378" y="477493"/>
                  <a:pt x="55469" y="470088"/>
                </a:cubicBezTo>
                <a:cubicBezTo>
                  <a:pt x="40921" y="463730"/>
                  <a:pt x="27486" y="454817"/>
                  <a:pt x="15034" y="447871"/>
                </a:cubicBezTo>
                <a:cubicBezTo>
                  <a:pt x="15755" y="436205"/>
                  <a:pt x="21980" y="436991"/>
                  <a:pt x="27092" y="436926"/>
                </a:cubicBezTo>
                <a:cubicBezTo>
                  <a:pt x="93612" y="436074"/>
                  <a:pt x="160131" y="435550"/>
                  <a:pt x="226651" y="434501"/>
                </a:cubicBezTo>
                <a:close/>
                <a:moveTo>
                  <a:pt x="927981" y="376112"/>
                </a:moveTo>
                <a:cubicBezTo>
                  <a:pt x="933871" y="377955"/>
                  <a:pt x="938475" y="383444"/>
                  <a:pt x="942899" y="393078"/>
                </a:cubicBezTo>
                <a:cubicBezTo>
                  <a:pt x="969244" y="450357"/>
                  <a:pt x="997818" y="506522"/>
                  <a:pt x="1023443" y="564128"/>
                </a:cubicBezTo>
                <a:cubicBezTo>
                  <a:pt x="1057456" y="640675"/>
                  <a:pt x="1031110" y="696447"/>
                  <a:pt x="950698" y="719712"/>
                </a:cubicBezTo>
                <a:cubicBezTo>
                  <a:pt x="875396" y="737669"/>
                  <a:pt x="814905" y="720695"/>
                  <a:pt x="798326" y="677245"/>
                </a:cubicBezTo>
                <a:cubicBezTo>
                  <a:pt x="775977" y="618589"/>
                  <a:pt x="744716" y="563276"/>
                  <a:pt x="716274" y="507046"/>
                </a:cubicBezTo>
                <a:cubicBezTo>
                  <a:pt x="706443" y="487647"/>
                  <a:pt x="707361" y="477161"/>
                  <a:pt x="729577" y="467069"/>
                </a:cubicBezTo>
                <a:cubicBezTo>
                  <a:pt x="788954" y="440068"/>
                  <a:pt x="847412" y="411035"/>
                  <a:pt x="905346" y="381019"/>
                </a:cubicBezTo>
                <a:cubicBezTo>
                  <a:pt x="914915" y="376071"/>
                  <a:pt x="922091" y="374269"/>
                  <a:pt x="927981" y="376112"/>
                </a:cubicBezTo>
                <a:close/>
                <a:moveTo>
                  <a:pt x="379467" y="224"/>
                </a:moveTo>
                <a:cubicBezTo>
                  <a:pt x="408566" y="2394"/>
                  <a:pt x="436534" y="20302"/>
                  <a:pt x="461732" y="53726"/>
                </a:cubicBezTo>
                <a:cubicBezTo>
                  <a:pt x="505379" y="117624"/>
                  <a:pt x="511081" y="180211"/>
                  <a:pt x="476347" y="211210"/>
                </a:cubicBezTo>
                <a:cubicBezTo>
                  <a:pt x="429488" y="252957"/>
                  <a:pt x="388921" y="301847"/>
                  <a:pt x="346518" y="348509"/>
                </a:cubicBezTo>
                <a:cubicBezTo>
                  <a:pt x="331904" y="364631"/>
                  <a:pt x="321746" y="367449"/>
                  <a:pt x="304379" y="350278"/>
                </a:cubicBezTo>
                <a:cubicBezTo>
                  <a:pt x="257979" y="304469"/>
                  <a:pt x="210072" y="260100"/>
                  <a:pt x="161378" y="216650"/>
                </a:cubicBezTo>
                <a:cubicBezTo>
                  <a:pt x="145322" y="202297"/>
                  <a:pt x="144404" y="192401"/>
                  <a:pt x="159281" y="177262"/>
                </a:cubicBezTo>
                <a:cubicBezTo>
                  <a:pt x="203387" y="132304"/>
                  <a:pt x="245789" y="85511"/>
                  <a:pt x="290419" y="41143"/>
                </a:cubicBezTo>
                <a:cubicBezTo>
                  <a:pt x="320140" y="11619"/>
                  <a:pt x="350369" y="-1947"/>
                  <a:pt x="379467" y="224"/>
                </a:cubicBezTo>
                <a:close/>
                <a:moveTo>
                  <a:pt x="432238" y="120"/>
                </a:moveTo>
                <a:cubicBezTo>
                  <a:pt x="526545" y="22795"/>
                  <a:pt x="620852" y="45406"/>
                  <a:pt x="715094" y="68081"/>
                </a:cubicBezTo>
                <a:cubicBezTo>
                  <a:pt x="740653" y="74242"/>
                  <a:pt x="756775" y="89839"/>
                  <a:pt x="764115" y="115399"/>
                </a:cubicBezTo>
                <a:cubicBezTo>
                  <a:pt x="773749" y="148954"/>
                  <a:pt x="785676" y="181919"/>
                  <a:pt x="793934" y="215801"/>
                </a:cubicBezTo>
                <a:cubicBezTo>
                  <a:pt x="799373" y="238083"/>
                  <a:pt x="807828" y="244571"/>
                  <a:pt x="829782" y="234806"/>
                </a:cubicBezTo>
                <a:cubicBezTo>
                  <a:pt x="842889" y="228973"/>
                  <a:pt x="856586" y="220912"/>
                  <a:pt x="871332" y="222223"/>
                </a:cubicBezTo>
                <a:cubicBezTo>
                  <a:pt x="876772" y="232840"/>
                  <a:pt x="869104" y="236444"/>
                  <a:pt x="865303" y="240573"/>
                </a:cubicBezTo>
                <a:cubicBezTo>
                  <a:pt x="822049" y="288088"/>
                  <a:pt x="778139" y="335077"/>
                  <a:pt x="735017" y="382722"/>
                </a:cubicBezTo>
                <a:cubicBezTo>
                  <a:pt x="723679" y="395239"/>
                  <a:pt x="712538" y="400548"/>
                  <a:pt x="694974" y="395698"/>
                </a:cubicBezTo>
                <a:cubicBezTo>
                  <a:pt x="636122" y="379315"/>
                  <a:pt x="576877" y="364438"/>
                  <a:pt x="517894" y="348709"/>
                </a:cubicBezTo>
                <a:cubicBezTo>
                  <a:pt x="511013" y="346874"/>
                  <a:pt x="500723" y="347332"/>
                  <a:pt x="500199" y="337633"/>
                </a:cubicBezTo>
                <a:cubicBezTo>
                  <a:pt x="499610" y="327147"/>
                  <a:pt x="510751" y="328392"/>
                  <a:pt x="517108" y="326033"/>
                </a:cubicBezTo>
                <a:cubicBezTo>
                  <a:pt x="562918" y="308863"/>
                  <a:pt x="562197" y="309255"/>
                  <a:pt x="546796" y="260300"/>
                </a:cubicBezTo>
                <a:cubicBezTo>
                  <a:pt x="534671" y="221830"/>
                  <a:pt x="524645" y="182770"/>
                  <a:pt x="513831" y="143907"/>
                </a:cubicBezTo>
                <a:cubicBezTo>
                  <a:pt x="498626" y="89512"/>
                  <a:pt x="472674" y="41670"/>
                  <a:pt x="432238" y="12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BA31199C-BFCA-4125-BE29-72ABF23F6388}"/>
              </a:ext>
            </a:extLst>
          </p:cNvPr>
          <p:cNvSpPr txBox="1"/>
          <p:nvPr/>
        </p:nvSpPr>
        <p:spPr>
          <a:xfrm>
            <a:off x="8041883" y="3462022"/>
            <a:ext cx="2077059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/>
    </p:bldLst>
  </p:timing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177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2022-10-28T04:53:10Z</dcterms:modified>
</cp:coreProperties>
</file>