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EE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ctr">
              <a:defRPr b="0">
                <a:solidFill>
                  <a:srgbClr val="C1EE50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948264" cy="884466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/>
          <a:lstStyle>
            <a:lvl1pPr algn="l">
              <a:defRPr/>
            </a:lvl1pPr>
          </a:lstStyle>
          <a:p>
            <a:r>
              <a:rPr lang="en-US" altLang="ko-KR" dirty="0" smtClean="0"/>
              <a:t>Click to edit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DF8C5CDB-1AEF-4522-8EAF-CE1F4E5D863E}" type="datetimeFigureOut">
              <a:rPr lang="ko-KR" altLang="en-US" smtClean="0"/>
              <a:t>2014-12-05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1875011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 smtClean="0">
                <a:solidFill>
                  <a:srgbClr val="C1EE50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dirty="0">
                <a:solidFill>
                  <a:srgbClr val="C1EE5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dirty="0" smtClean="0">
                <a:solidFill>
                  <a:srgbClr val="C1EE50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dirty="0" smtClean="0">
                <a:solidFill>
                  <a:srgbClr val="C1EE5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dirty="0">
                <a:solidFill>
                  <a:srgbClr val="C1EE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dirty="0" smtClean="0">
                <a:solidFill>
                  <a:srgbClr val="C1EE50"/>
                </a:solidFill>
                <a:latin typeface="Arial" pitchFamily="34" charset="0"/>
                <a:cs typeface="Arial" pitchFamily="34" charset="0"/>
              </a:rPr>
              <a:t>YOUR PRESENTATION </a:t>
            </a:r>
            <a:r>
              <a:rPr kumimoji="0" lang="en-US" altLang="ko-KR" sz="1200" dirty="0" smtClean="0">
                <a:solidFill>
                  <a:srgbClr val="C1EE50"/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200" dirty="0">
              <a:solidFill>
                <a:srgbClr val="C1EE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0" y="762839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altLang="ko-KR" sz="3200" dirty="0" smtClean="0">
                <a:solidFill>
                  <a:srgbClr val="C1EE50"/>
                </a:solidFill>
                <a:effectLst>
                  <a:glow rad="177800">
                    <a:srgbClr val="C1EE50">
                      <a:alpha val="26000"/>
                    </a:srgbClr>
                  </a:glow>
                </a:effectLst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dirty="0" smtClean="0">
                <a:solidFill>
                  <a:srgbClr val="C1EE50"/>
                </a:solidFill>
                <a:effectLst>
                  <a:glow rad="177800">
                    <a:srgbClr val="C1EE50">
                      <a:alpha val="26000"/>
                    </a:srgbClr>
                  </a:glow>
                </a:effectLst>
                <a:latin typeface="Arial" pitchFamily="34" charset="0"/>
                <a:ea typeface="맑은 고딕" pitchFamily="50" charset="-127"/>
                <a:cs typeface="Arial" pitchFamily="34" charset="0"/>
              </a:rPr>
              <a:t> PPT </a:t>
            </a:r>
            <a:r>
              <a:rPr lang="en-US" altLang="ko-KR" sz="3200" dirty="0" smtClean="0">
                <a:solidFill>
                  <a:srgbClr val="C1EE50"/>
                </a:solidFill>
                <a:effectLst>
                  <a:glow rad="177800">
                    <a:srgbClr val="C1EE50">
                      <a:alpha val="26000"/>
                    </a:srgbClr>
                  </a:glow>
                </a:effectLst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11" name="TextBox 10">
            <a:hlinkClick r:id="rId2"/>
          </p:cNvPr>
          <p:cNvSpPr txBox="1"/>
          <p:nvPr/>
        </p:nvSpPr>
        <p:spPr>
          <a:xfrm>
            <a:off x="0" y="480457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5916" y="1438879"/>
            <a:ext cx="15121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dirty="0" smtClean="0">
                <a:solidFill>
                  <a:srgbClr val="C1EE50"/>
                </a:solidFill>
                <a:latin typeface="Arial" pitchFamily="34" charset="0"/>
                <a:cs typeface="Arial" pitchFamily="34" charset="0"/>
              </a:rPr>
              <a:t>LogoType</a:t>
            </a:r>
            <a:endParaRPr kumimoji="0" lang="en-US" altLang="ko-KR" sz="1400" dirty="0">
              <a:solidFill>
                <a:srgbClr val="C1EE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/>
              <a:t> Click to add title</a:t>
            </a:r>
            <a:endParaRPr lang="ko-KR" alt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rgbClr val="C1EE50"/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rgbClr val="C1EE50"/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rgbClr val="C1EE5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rgbClr val="C1EE50"/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rgbClr val="C1EE50"/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rgbClr val="C1EE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rgbClr val="C1EE5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107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15</cp:revision>
  <dcterms:created xsi:type="dcterms:W3CDTF">2014-04-01T16:27:38Z</dcterms:created>
  <dcterms:modified xsi:type="dcterms:W3CDTF">2014-12-05T06:22:32Z</dcterms:modified>
</cp:coreProperties>
</file>