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sldIdLst>
    <p:sldId id="256" r:id="rId3"/>
    <p:sldId id="257" r:id="rId4"/>
    <p:sldId id="259" r:id="rId5"/>
  </p:sldIdLst>
  <p:sldSz cx="9144000" cy="5143500" type="screen16x9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1992" y="-792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197685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3535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04788"/>
            <a:ext cx="3008313" cy="87153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43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076325"/>
            <a:ext cx="3008313" cy="35179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182494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460375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4025900"/>
            <a:ext cx="5486400" cy="60325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24409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108716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06375"/>
            <a:ext cx="2057400" cy="438785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06375"/>
            <a:ext cx="6019800" cy="438785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00912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0"/>
            <a:ext cx="9144000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395536" y="1131590"/>
            <a:ext cx="8496944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405880" y="1808261"/>
            <a:ext cx="8496944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1469437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884466"/>
          </a:xfrm>
          <a:prstGeom prst="rect">
            <a:avLst/>
          </a:prstGeom>
        </p:spPr>
        <p:txBody>
          <a:bodyPr anchor="ctr"/>
          <a:lstStyle>
            <a:lvl1pPr algn="l">
              <a:defRPr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r>
              <a:rPr lang="en-US" altLang="ko-KR" dirty="0" smtClean="0"/>
              <a:t> Click to edit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979712" y="987574"/>
            <a:ext cx="6912768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1990056" y="1664245"/>
            <a:ext cx="6912768" cy="2995737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accent3">
                    <a:lumMod val="50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9228082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98613"/>
            <a:ext cx="7772400" cy="11017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59595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51330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3305175"/>
            <a:ext cx="7772400" cy="10223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179638"/>
            <a:ext cx="7772400" cy="112553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043110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00150"/>
            <a:ext cx="4038600" cy="33940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580291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150938"/>
            <a:ext cx="4040188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1631950"/>
            <a:ext cx="4040188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150938"/>
            <a:ext cx="4041775" cy="4810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631950"/>
            <a:ext cx="4041775" cy="2962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8794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505109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523917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ctr" defTabSz="914400" rtl="0" eaLnBrk="1" latinLnBrk="1" hangingPunct="1">
        <a:spcBef>
          <a:spcPct val="0"/>
        </a:spcBef>
        <a:buNone/>
        <a:defRPr sz="36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06375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00150"/>
            <a:ext cx="8229600" cy="339407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937D59-5EDB-4C39-B697-625748F703B6}" type="datetimeFigureOut">
              <a:rPr lang="en-US" smtClean="0"/>
              <a:t>2/21/2015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4637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31DC1F-5561-484E-AB46-68C682854F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123990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hyperlink" Target="http://www.free-powerpoint-templates-design.com/free-powerpoint-templates-design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/>
          <p:cNvSpPr txBox="1"/>
          <p:nvPr/>
        </p:nvSpPr>
        <p:spPr>
          <a:xfrm>
            <a:off x="3888432" y="4323233"/>
            <a:ext cx="4788024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INSERT </a:t>
            </a:r>
            <a:r>
              <a:rPr kumimoji="0" lang="en-US" altLang="ko-KR" sz="12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THE </a:t>
            </a:r>
            <a:r>
              <a:rPr kumimoji="0" lang="en-US" altLang="ko-KR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TITLE</a:t>
            </a:r>
          </a:p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en-US" altLang="ko-KR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OF</a:t>
            </a:r>
            <a:r>
              <a:rPr lang="en-US" altLang="ko-KR" sz="1200" b="1" dirty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kumimoji="0" lang="en-US" altLang="ko-KR" sz="12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YOUR PRESENTATION HERE    </a:t>
            </a:r>
            <a:endParaRPr kumimoji="0" lang="en-US" altLang="ko-KR" sz="1200" b="1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1"/>
          <p:cNvSpPr txBox="1">
            <a:spLocks noChangeArrowheads="1"/>
          </p:cNvSpPr>
          <p:nvPr/>
        </p:nvSpPr>
        <p:spPr bwMode="auto">
          <a:xfrm>
            <a:off x="3888432" y="3147814"/>
            <a:ext cx="4788024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r"/>
            <a:r>
              <a:rPr lang="en-US" altLang="ko-KR" sz="36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FREE </a:t>
            </a:r>
          </a:p>
          <a:p>
            <a:pPr algn="r"/>
            <a:r>
              <a:rPr lang="en-US" altLang="ko-KR" sz="3600" b="1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PPT TEMPLATES</a:t>
            </a:r>
          </a:p>
        </p:txBody>
      </p:sp>
      <p:sp>
        <p:nvSpPr>
          <p:cNvPr id="10" name="TextBox 9">
            <a:hlinkClick r:id="rId2"/>
          </p:cNvPr>
          <p:cNvSpPr txBox="1"/>
          <p:nvPr/>
        </p:nvSpPr>
        <p:spPr>
          <a:xfrm>
            <a:off x="0" y="22895"/>
            <a:ext cx="9144000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" dirty="0" smtClean="0">
                <a:solidFill>
                  <a:schemeClr val="accent3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ALLPPT.com _ Free PowerPoint Templates, Diagrams and Charts</a:t>
            </a:r>
            <a:endParaRPr lang="ko-KR" altLang="en-US" sz="800" dirty="0">
              <a:solidFill>
                <a:schemeClr val="accent3">
                  <a:lumMod val="5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-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374" y="2819588"/>
            <a:ext cx="1301512" cy="321849"/>
          </a:xfrm>
          <a:prstGeom prst="rect">
            <a:avLst/>
          </a:prstGeom>
        </p:spPr>
      </p:pic>
      <p:sp>
        <p:nvSpPr>
          <p:cNvPr id="12" name="Oval 11"/>
          <p:cNvSpPr/>
          <p:nvPr/>
        </p:nvSpPr>
        <p:spPr>
          <a:xfrm>
            <a:off x="2881908" y="2118608"/>
            <a:ext cx="1749286" cy="1749286"/>
          </a:xfrm>
          <a:prstGeom prst="ellipse">
            <a:avLst/>
          </a:prstGeom>
          <a:noFill/>
          <a:ln>
            <a:solidFill>
              <a:schemeClr val="bg1">
                <a:lumMod val="95000"/>
              </a:schemeClr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34478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 smtClean="0">
                <a:latin typeface="Arial" pitchFamily="34" charset="0"/>
                <a:cs typeface="Arial" pitchFamily="34" charset="0"/>
              </a:rPr>
              <a:t>Free PPT Templates - Widescreen(16:9)</a:t>
            </a:r>
            <a:endParaRPr lang="en-US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Click to add title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059448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dirty="0" smtClean="0"/>
              <a:t>Click to add title</a:t>
            </a:r>
            <a:endParaRPr lang="ko-KR" alt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Free PPT Templates - Widescreen(16:9</a:t>
            </a:r>
            <a:r>
              <a:rPr lang="en-US" b="1" dirty="0" smtClean="0"/>
              <a:t>)</a:t>
            </a:r>
            <a:endParaRPr lang="en-US" b="1" dirty="0"/>
          </a:p>
        </p:txBody>
      </p:sp>
      <p:sp>
        <p:nvSpPr>
          <p:cNvPr id="5" name="Content Placeholder 4"/>
          <p:cNvSpPr>
            <a:spLocks noGrp="1"/>
          </p:cNvSpPr>
          <p:nvPr>
            <p:ph idx="10"/>
          </p:nvPr>
        </p:nvSpPr>
        <p:spPr/>
        <p:txBody>
          <a:bodyPr/>
          <a:lstStyle/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 </a:t>
            </a:r>
          </a:p>
          <a:p>
            <a:pPr>
              <a:buFont typeface="Wingdings" pitchFamily="2" charset="2"/>
              <a:buChar char="ü"/>
            </a:pPr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needs.</a:t>
            </a:r>
          </a:p>
          <a:p>
            <a:endParaRPr lang="en-US" altLang="ko-KR" dirty="0">
              <a:latin typeface="Arial" pitchFamily="34" charset="0"/>
              <a:cs typeface="Arial" pitchFamily="34" charset="0"/>
            </a:endParaRPr>
          </a:p>
          <a:p>
            <a:r>
              <a:rPr lang="en-US" altLang="ko-KR" dirty="0">
                <a:latin typeface="Arial" pitchFamily="34" charset="0"/>
                <a:cs typeface="Arial" pitchFamily="34" charset="0"/>
              </a:rPr>
              <a:t>This PowerPoint Template has clean and neutral design that can be adapted to any content and meets various market segments. With this many slides you are able to make a complete PowerPoint Presentation that best suit your needs</a:t>
            </a:r>
            <a:r>
              <a:rPr lang="en-US" altLang="ko-KR" dirty="0" smtClean="0">
                <a:latin typeface="Arial" pitchFamily="34" charset="0"/>
                <a:cs typeface="Arial" pitchFamily="34" charset="0"/>
              </a:rPr>
              <a:t>.</a:t>
            </a:r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10761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502</TotalTime>
  <Words>280</Words>
  <Application>Microsoft Office PowerPoint</Application>
  <PresentationFormat>On-screen Show (16:9)</PresentationFormat>
  <Paragraphs>19</Paragraphs>
  <Slides>3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</vt:i4>
      </vt:variant>
    </vt:vector>
  </HeadingPairs>
  <TitlesOfParts>
    <vt:vector size="5" baseType="lpstr">
      <vt:lpstr>Office Theme</vt:lpstr>
      <vt:lpstr>Custom Design</vt:lpstr>
      <vt:lpstr>PowerPoint Presentation</vt:lpstr>
      <vt:lpstr> Click to add title</vt:lpstr>
      <vt:lpstr>Click to add title</vt:lpstr>
    </vt:vector>
  </TitlesOfParts>
  <Company>Microsoft Corporation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WIN7</cp:lastModifiedBy>
  <cp:revision>22</cp:revision>
  <dcterms:created xsi:type="dcterms:W3CDTF">2014-04-01T16:27:38Z</dcterms:created>
  <dcterms:modified xsi:type="dcterms:W3CDTF">2015-02-21T14:31:33Z</dcterms:modified>
</cp:coreProperties>
</file>