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82814" y="425931"/>
            <a:ext cx="7416824" cy="870268"/>
          </a:xfrm>
          <a:prstGeom prst="rect">
            <a:avLst/>
          </a:prstGeom>
        </p:spPr>
        <p:txBody>
          <a:bodyPr anchor="ctr"/>
          <a:lstStyle>
            <a:lvl1pPr algn="ctr"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043608" y="1491630"/>
            <a:ext cx="712879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/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0"/>
          </p:nvPr>
        </p:nvSpPr>
        <p:spPr>
          <a:xfrm>
            <a:off x="1053952" y="2060848"/>
            <a:ext cx="7128792" cy="252712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/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12/25/2014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12/25/2014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843808" y="2471656"/>
            <a:ext cx="360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HERE    </a:t>
            </a:r>
            <a:endParaRPr kumimoji="0" lang="en-US" altLang="ko-KR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411760" y="3455980"/>
            <a:ext cx="44102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  <a:endParaRPr lang="en-US" altLang="ko-KR" sz="3200" b="1" dirty="0" smtClean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9" name="TextBox 8">
            <a:hlinkClick r:id="rId2"/>
          </p:cNvPr>
          <p:cNvSpPr txBox="1"/>
          <p:nvPr/>
        </p:nvSpPr>
        <p:spPr>
          <a:xfrm>
            <a:off x="0" y="487658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466" y="1861775"/>
            <a:ext cx="2175083" cy="53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Click to add title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</a:t>
            </a:r>
            <a:r>
              <a:rPr lang="en-US" altLang="ko-KR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needs.</a:t>
            </a:r>
            <a:r>
              <a:rPr lang="en-US" altLang="ko-KR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</a:t>
            </a:r>
            <a:r>
              <a:rPr lang="en-US" altLang="ko-K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altLang="ko-KR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268</Words>
  <Application>Microsoft Office PowerPoint</Application>
  <PresentationFormat>On-screen Show (16:9)</PresentationFormat>
  <Paragraphs>16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17</cp:revision>
  <dcterms:created xsi:type="dcterms:W3CDTF">2014-04-01T16:27:38Z</dcterms:created>
  <dcterms:modified xsi:type="dcterms:W3CDTF">2014-12-25T10:36:49Z</dcterms:modified>
</cp:coreProperties>
</file>