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987574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664245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412630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15071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841672" y="339502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29</cp:revision>
  <dcterms:created xsi:type="dcterms:W3CDTF">2014-04-01T16:27:38Z</dcterms:created>
  <dcterms:modified xsi:type="dcterms:W3CDTF">2016-05-19T05:18:27Z</dcterms:modified>
</cp:coreProperties>
</file>