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FF47"/>
    <a:srgbClr val="E25600"/>
    <a:srgbClr val="EE6600"/>
    <a:srgbClr val="276EFD"/>
    <a:srgbClr val="2597FF"/>
    <a:srgbClr val="6C0A00"/>
    <a:srgbClr val="5C2E00"/>
    <a:srgbClr val="D68B1C"/>
    <a:srgbClr val="552579"/>
    <a:srgbClr val="FF9E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9786" y="4650640"/>
            <a:ext cx="7787954" cy="610820"/>
          </a:xfrm>
          <a:effectLst>
            <a:outerShdw blurRad="50800" dist="38100" dir="2700000" algn="ctr" rotWithShape="0">
              <a:schemeClr val="tx1">
                <a:alpha val="74000"/>
              </a:scheme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rgbClr val="9FFF47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9786" y="5261460"/>
            <a:ext cx="7787954" cy="6108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138424"/>
            <a:ext cx="8229600" cy="610820"/>
          </a:xfrm>
          <a:effectLst>
            <a:outerShdw blurRad="50800" dist="38100" dir="2700000" algn="ctr" rotWithShape="0">
              <a:schemeClr val="tx1">
                <a:alpha val="84000"/>
              </a:scheme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rgbClr val="92D05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749245"/>
            <a:ext cx="8229600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899" y="527605"/>
            <a:ext cx="6566314" cy="763525"/>
          </a:xfrm>
          <a:effectLst>
            <a:outerShdw blurRad="38100" dist="50800" dir="2700000" algn="ctr" rotWithShape="0">
              <a:schemeClr val="tx1">
                <a:alpha val="78000"/>
              </a:scheme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rgbClr val="92D05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7900" y="1291130"/>
            <a:ext cx="6566314" cy="442844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1064360"/>
            <a:ext cx="8093365" cy="532180"/>
          </a:xfrm>
          <a:effectLst>
            <a:outerShdw blurRad="38100" dist="38100" dir="2700000" algn="ctr" rotWithShape="0">
              <a:schemeClr val="tx1">
                <a:alpha val="79000"/>
              </a:scheme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rgbClr val="92D05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1596539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226401"/>
            <a:ext cx="4040188" cy="3798584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596539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226401"/>
            <a:ext cx="4041775" cy="3798584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5/10/2016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9785" y="5261460"/>
            <a:ext cx="8246070" cy="763525"/>
          </a:xfrm>
        </p:spPr>
        <p:txBody>
          <a:bodyPr>
            <a:no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58</Words>
  <Application>Microsoft Office PowerPoint</Application>
  <PresentationFormat>On-screen Show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Majo</cp:lastModifiedBy>
  <cp:revision>48</cp:revision>
  <dcterms:created xsi:type="dcterms:W3CDTF">2013-08-21T19:17:07Z</dcterms:created>
  <dcterms:modified xsi:type="dcterms:W3CDTF">2016-05-10T13:10:22Z</dcterms:modified>
</cp:coreProperties>
</file>