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FF47"/>
    <a:srgbClr val="E25600"/>
    <a:srgbClr val="EE6600"/>
    <a:srgbClr val="276EFD"/>
    <a:srgbClr val="2597FF"/>
    <a:srgbClr val="6C0A00"/>
    <a:srgbClr val="5C2E00"/>
    <a:srgbClr val="D68B1C"/>
    <a:srgbClr val="552579"/>
    <a:srgbClr val="FF9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135" y="4650640"/>
            <a:ext cx="4581149" cy="1221640"/>
          </a:xfrm>
          <a:effectLst>
            <a:outerShdw blurRad="50800" dist="38100" dir="2700000" algn="ctr" rotWithShape="0">
              <a:schemeClr val="tx1">
                <a:alpha val="74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9FFF47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705" y="4803344"/>
            <a:ext cx="4275740" cy="106893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69" y="1291129"/>
            <a:ext cx="8076895" cy="610820"/>
          </a:xfrm>
          <a:effectLst>
            <a:outerShdw blurRad="50800" dist="38100" dir="2700000" algn="ctr" rotWithShape="0">
              <a:schemeClr val="tx1">
                <a:alpha val="84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69" y="1901950"/>
            <a:ext cx="8076895" cy="412303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899" y="527605"/>
            <a:ext cx="6566314" cy="763525"/>
          </a:xfrm>
          <a:effectLst>
            <a:outerShdw blurRad="38100" dist="50800" dir="2700000" algn="ctr" rotWithShape="0">
              <a:schemeClr val="tx1">
                <a:alpha val="78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291130"/>
            <a:ext cx="6566314" cy="442844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291130"/>
            <a:ext cx="8093365" cy="532180"/>
          </a:xfrm>
          <a:effectLst>
            <a:outerShdw blurRad="38100" dist="38100" dir="2700000" algn="ctr" rotWithShape="0">
              <a:schemeClr val="tx1">
                <a:alpha val="79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823309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453171"/>
            <a:ext cx="4040188" cy="334046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23309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453171"/>
            <a:ext cx="4041775" cy="334046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705" y="4803345"/>
            <a:ext cx="5191970" cy="91623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55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51</cp:revision>
  <dcterms:created xsi:type="dcterms:W3CDTF">2013-08-21T19:17:07Z</dcterms:created>
  <dcterms:modified xsi:type="dcterms:W3CDTF">2016-03-11T13:53:10Z</dcterms:modified>
</cp:coreProperties>
</file>