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8B1C"/>
    <a:srgbClr val="43CEFF"/>
    <a:srgbClr val="FF3399"/>
    <a:srgbClr val="CC3399"/>
    <a:srgbClr val="70AC2E"/>
    <a:srgbClr val="C19FFF"/>
    <a:srgbClr val="CAB4EA"/>
    <a:srgbClr val="D3B5E9"/>
    <a:srgbClr val="FFE0A3"/>
    <a:srgbClr val="D000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9785" y="3123590"/>
            <a:ext cx="7772400" cy="7635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rgbClr val="D68B1C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4130" y="2512770"/>
            <a:ext cx="6400800" cy="458115"/>
          </a:xfrm>
        </p:spPr>
        <p:txBody>
          <a:bodyPr>
            <a:normAutofit/>
          </a:bodyPr>
          <a:lstStyle>
            <a:lvl1pPr marL="0" indent="0" algn="r">
              <a:buNone/>
              <a:defRPr sz="260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527605"/>
            <a:ext cx="8229600" cy="45811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D68B1C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1138425"/>
            <a:ext cx="8229600" cy="4529623"/>
          </a:xfrm>
        </p:spPr>
        <p:txBody>
          <a:bodyPr/>
          <a:lstStyle>
            <a:lvl1pPr>
              <a:defRPr sz="2800">
                <a:solidFill>
                  <a:schemeClr val="bg1">
                    <a:lumMod val="65000"/>
                  </a:schemeClr>
                </a:solidFill>
              </a:defRPr>
            </a:lvl1pPr>
            <a:lvl2pPr>
              <a:defRPr>
                <a:solidFill>
                  <a:schemeClr val="bg1">
                    <a:lumMod val="65000"/>
                  </a:schemeClr>
                </a:solidFill>
              </a:defRPr>
            </a:lvl2pPr>
            <a:lvl3pPr>
              <a:defRPr>
                <a:solidFill>
                  <a:schemeClr val="bg1">
                    <a:lumMod val="65000"/>
                  </a:schemeClr>
                </a:solidFill>
              </a:defRPr>
            </a:lvl3pPr>
            <a:lvl4pPr>
              <a:defRPr>
                <a:solidFill>
                  <a:schemeClr val="bg1">
                    <a:lumMod val="65000"/>
                  </a:schemeClr>
                </a:solidFill>
              </a:defRPr>
            </a:lvl4pPr>
            <a:lvl5pPr>
              <a:defRPr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8720" y="374900"/>
            <a:ext cx="6719935" cy="61082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D68B1C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28720" y="1138425"/>
            <a:ext cx="6719935" cy="4275740"/>
          </a:xfrm>
        </p:spPr>
        <p:txBody>
          <a:bodyPr/>
          <a:lstStyle>
            <a:lvl1pPr>
              <a:defRPr sz="2800">
                <a:solidFill>
                  <a:schemeClr val="bg1">
                    <a:lumMod val="65000"/>
                  </a:schemeClr>
                </a:solidFill>
              </a:defRPr>
            </a:lvl1pPr>
            <a:lvl2pPr>
              <a:defRPr>
                <a:solidFill>
                  <a:schemeClr val="bg1">
                    <a:lumMod val="65000"/>
                  </a:schemeClr>
                </a:solidFill>
              </a:defRPr>
            </a:lvl2pPr>
            <a:lvl3pPr>
              <a:defRPr>
                <a:solidFill>
                  <a:schemeClr val="bg1">
                    <a:lumMod val="65000"/>
                  </a:schemeClr>
                </a:solidFill>
              </a:defRPr>
            </a:lvl3pPr>
            <a:lvl4pPr>
              <a:defRPr>
                <a:solidFill>
                  <a:schemeClr val="bg1">
                    <a:lumMod val="65000"/>
                  </a:schemeClr>
                </a:solidFill>
              </a:defRPr>
            </a:lvl4pPr>
            <a:lvl5pPr>
              <a:defRPr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670" y="527605"/>
            <a:ext cx="8229600" cy="45811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D68B1C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1670" y="1119382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670" y="1749245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>
                    <a:lumMod val="65000"/>
                  </a:schemeClr>
                </a:solidFill>
              </a:defRPr>
            </a:lvl1pPr>
            <a:lvl2pPr>
              <a:defRPr sz="2000">
                <a:solidFill>
                  <a:schemeClr val="bg1">
                    <a:lumMod val="65000"/>
                  </a:schemeClr>
                </a:solidFill>
              </a:defRPr>
            </a:lvl2pPr>
            <a:lvl3pPr>
              <a:defRPr sz="1800">
                <a:solidFill>
                  <a:schemeClr val="bg1">
                    <a:lumMod val="65000"/>
                  </a:schemeClr>
                </a:solidFill>
              </a:defRPr>
            </a:lvl3pPr>
            <a:lvl4pPr>
              <a:defRPr sz="1600">
                <a:solidFill>
                  <a:schemeClr val="bg1">
                    <a:lumMod val="65000"/>
                  </a:schemeClr>
                </a:solidFill>
              </a:defRPr>
            </a:lvl4pPr>
            <a:lvl5pPr>
              <a:defRPr sz="1600">
                <a:solidFill>
                  <a:schemeClr val="bg1">
                    <a:lumMod val="6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1119382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1749245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>
                    <a:lumMod val="65000"/>
                  </a:schemeClr>
                </a:solidFill>
              </a:defRPr>
            </a:lvl1pPr>
            <a:lvl2pPr>
              <a:defRPr sz="2000">
                <a:solidFill>
                  <a:schemeClr val="bg1">
                    <a:lumMod val="65000"/>
                  </a:schemeClr>
                </a:solidFill>
              </a:defRPr>
            </a:lvl2pPr>
            <a:lvl3pPr>
              <a:defRPr sz="1800">
                <a:solidFill>
                  <a:schemeClr val="bg1">
                    <a:lumMod val="65000"/>
                  </a:schemeClr>
                </a:solidFill>
              </a:defRPr>
            </a:lvl3pPr>
            <a:lvl4pPr>
              <a:defRPr sz="1600">
                <a:solidFill>
                  <a:schemeClr val="bg1">
                    <a:lumMod val="65000"/>
                  </a:schemeClr>
                </a:solidFill>
              </a:defRPr>
            </a:lvl4pPr>
            <a:lvl5pPr>
              <a:defRPr sz="1600">
                <a:solidFill>
                  <a:schemeClr val="bg1">
                    <a:lumMod val="6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10/23/2013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4130" y="2512770"/>
            <a:ext cx="6400800" cy="610820"/>
          </a:xfrm>
        </p:spPr>
        <p:txBody>
          <a:bodyPr>
            <a:normAutofit/>
          </a:bodyPr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58</Words>
  <Application>Microsoft Office PowerPoint</Application>
  <PresentationFormat>Presentación en pantalla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36</cp:revision>
  <dcterms:created xsi:type="dcterms:W3CDTF">2013-08-21T19:17:07Z</dcterms:created>
  <dcterms:modified xsi:type="dcterms:W3CDTF">2013-10-23T13:09:18Z</dcterms:modified>
</cp:coreProperties>
</file>