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2014-07-15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860033" y="2830165"/>
            <a:ext cx="38519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860032" y="1854572"/>
            <a:ext cx="385192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452320" y="267494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11</cp:revision>
  <dcterms:created xsi:type="dcterms:W3CDTF">2014-04-01T16:27:38Z</dcterms:created>
  <dcterms:modified xsi:type="dcterms:W3CDTF">2014-07-15T00:38:31Z</dcterms:modified>
</cp:coreProperties>
</file>