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79" name="그룹 15">
            <a:extLst>
              <a:ext uri="{FF2B5EF4-FFF2-40B4-BE49-F238E27FC236}">
                <a16:creationId xmlns:a16="http://schemas.microsoft.com/office/drawing/2014/main" id="{CE0E9FB0-F800-45B8-9A5A-A407F69EC91F}"/>
              </a:ext>
            </a:extLst>
          </p:cNvPr>
          <p:cNvGrpSpPr/>
          <p:nvPr/>
        </p:nvGrpSpPr>
        <p:grpSpPr>
          <a:xfrm>
            <a:off x="3798900" y="2582800"/>
            <a:ext cx="4506282" cy="2993737"/>
            <a:chOff x="3798899" y="2582799"/>
            <a:chExt cx="4506282" cy="2993737"/>
          </a:xfrm>
        </p:grpSpPr>
        <p:sp>
          <p:nvSpPr>
            <p:cNvPr id="3380" name="Rounded Rectangle 12">
              <a:extLst>
                <a:ext uri="{FF2B5EF4-FFF2-40B4-BE49-F238E27FC236}">
                  <a16:creationId xmlns:a16="http://schemas.microsoft.com/office/drawing/2014/main" id="{D68D66B8-5B3E-4BC6-916C-33B8E08B8E56}"/>
                </a:ext>
              </a:extLst>
            </p:cNvPr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381" name="Group 3380">
              <a:extLst>
                <a:ext uri="{FF2B5EF4-FFF2-40B4-BE49-F238E27FC236}">
                  <a16:creationId xmlns:a16="http://schemas.microsoft.com/office/drawing/2014/main" id="{5751E3A0-1EF5-4969-BC6B-1F47489B4E97}"/>
                </a:ext>
              </a:extLst>
            </p:cNvPr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95" name="Freeform 28">
                <a:extLst>
                  <a:ext uri="{FF2B5EF4-FFF2-40B4-BE49-F238E27FC236}">
                    <a16:creationId xmlns:a16="http://schemas.microsoft.com/office/drawing/2014/main" id="{52E8C136-57AA-41AB-99D9-BA94B431B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86BF3E"/>
                  </a:gs>
                  <a:gs pos="100000">
                    <a:srgbClr val="86BF3E">
                      <a:lumMod val="83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96" name="Freeform 16">
                <a:extLst>
                  <a:ext uri="{FF2B5EF4-FFF2-40B4-BE49-F238E27FC236}">
                    <a16:creationId xmlns:a16="http://schemas.microsoft.com/office/drawing/2014/main" id="{A47A86CF-5855-472A-A047-912CC7922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1"/>
                  </a:gs>
                  <a:gs pos="100000">
                    <a:schemeClr val="accent1">
                      <a:lumMod val="46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3382" name="Freeform 16">
              <a:extLst>
                <a:ext uri="{FF2B5EF4-FFF2-40B4-BE49-F238E27FC236}">
                  <a16:creationId xmlns:a16="http://schemas.microsoft.com/office/drawing/2014/main" id="{07F43E8F-920B-4F6E-BDF6-F8B3EB97678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096165" y="4199632"/>
              <a:ext cx="1635489" cy="1376904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77000">
                  <a:schemeClr val="accent6"/>
                </a:gs>
                <a:gs pos="100000">
                  <a:schemeClr val="accent6">
                    <a:lumMod val="70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3383" name="Group 3382">
              <a:extLst>
                <a:ext uri="{FF2B5EF4-FFF2-40B4-BE49-F238E27FC236}">
                  <a16:creationId xmlns:a16="http://schemas.microsoft.com/office/drawing/2014/main" id="{E339974E-50CD-4803-BB9A-791773D120ED}"/>
                </a:ext>
              </a:extLst>
            </p:cNvPr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93" name="Freeform 22">
                <a:extLst>
                  <a:ext uri="{FF2B5EF4-FFF2-40B4-BE49-F238E27FC236}">
                    <a16:creationId xmlns:a16="http://schemas.microsoft.com/office/drawing/2014/main" id="{EF347E93-E8C2-498E-AD90-6CE5CC823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94" name="Freeform 16">
                <a:extLst>
                  <a:ext uri="{FF2B5EF4-FFF2-40B4-BE49-F238E27FC236}">
                    <a16:creationId xmlns:a16="http://schemas.microsoft.com/office/drawing/2014/main" id="{8CAFD881-C554-42CD-970F-DB60C15BB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39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dir="5400000" sy="-100000" algn="bl" rotWithShape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3384" name="Group 3383">
              <a:extLst>
                <a:ext uri="{FF2B5EF4-FFF2-40B4-BE49-F238E27FC236}">
                  <a16:creationId xmlns:a16="http://schemas.microsoft.com/office/drawing/2014/main" id="{D48D3541-0A26-47D4-B79B-AF8C89F49ECA}"/>
                </a:ext>
              </a:extLst>
            </p:cNvPr>
            <p:cNvGrpSpPr/>
            <p:nvPr/>
          </p:nvGrpSpPr>
          <p:grpSpPr>
            <a:xfrm flipH="1">
              <a:off x="6096165" y="3844562"/>
              <a:ext cx="1884445" cy="1472610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91" name="Freeform 25">
                <a:extLst>
                  <a:ext uri="{FF2B5EF4-FFF2-40B4-BE49-F238E27FC236}">
                    <a16:creationId xmlns:a16="http://schemas.microsoft.com/office/drawing/2014/main" id="{8DFFEF78-B6C0-421E-98E1-4CB33976F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>
                      <a:lumMod val="80000"/>
                      <a:lumOff val="20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3392" name="Freeform 16">
                <a:extLst>
                  <a:ext uri="{FF2B5EF4-FFF2-40B4-BE49-F238E27FC236}">
                    <a16:creationId xmlns:a16="http://schemas.microsoft.com/office/drawing/2014/main" id="{9B302565-3CF4-4229-BD6A-D04E4FFD7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385" name="Group 3384">
              <a:extLst>
                <a:ext uri="{FF2B5EF4-FFF2-40B4-BE49-F238E27FC236}">
                  <a16:creationId xmlns:a16="http://schemas.microsoft.com/office/drawing/2014/main" id="{3A9EEF78-2EAB-4D4A-B0E4-EE0B00A1B07A}"/>
                </a:ext>
              </a:extLst>
            </p:cNvPr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89" name="Freeform 16">
                <a:extLst>
                  <a:ext uri="{FF2B5EF4-FFF2-40B4-BE49-F238E27FC236}">
                    <a16:creationId xmlns:a16="http://schemas.microsoft.com/office/drawing/2014/main" id="{E6C9E57A-61C4-4FF2-BF77-AFE6064DB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90" name="Freeform 16">
                <a:extLst>
                  <a:ext uri="{FF2B5EF4-FFF2-40B4-BE49-F238E27FC236}">
                    <a16:creationId xmlns:a16="http://schemas.microsoft.com/office/drawing/2014/main" id="{BBAAD25E-259D-4B47-B78F-EEAAA6726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5">
                      <a:lumMod val="91000"/>
                    </a:schemeClr>
                  </a:gs>
                  <a:gs pos="100000">
                    <a:schemeClr val="accent5">
                      <a:lumMod val="6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3386" name="Group 3385">
              <a:extLst>
                <a:ext uri="{FF2B5EF4-FFF2-40B4-BE49-F238E27FC236}">
                  <a16:creationId xmlns:a16="http://schemas.microsoft.com/office/drawing/2014/main" id="{1DB4CDC5-7F50-48F4-A246-E541FCB84A03}"/>
                </a:ext>
              </a:extLst>
            </p:cNvPr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387" name="Freeform 19">
                <a:extLst>
                  <a:ext uri="{FF2B5EF4-FFF2-40B4-BE49-F238E27FC236}">
                    <a16:creationId xmlns:a16="http://schemas.microsoft.com/office/drawing/2014/main" id="{DD6F76F8-3CB7-44AA-B945-06B70CBCF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9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5BC5DD"/>
                  </a:gs>
                  <a:gs pos="100000">
                    <a:srgbClr val="5BC5DD">
                      <a:lumMod val="74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3388" name="Freeform 16">
                <a:extLst>
                  <a:ext uri="{FF2B5EF4-FFF2-40B4-BE49-F238E27FC236}">
                    <a16:creationId xmlns:a16="http://schemas.microsoft.com/office/drawing/2014/main" id="{414A2C0B-89ED-4487-AEC1-1199B7B1B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cxnSp>
        <p:nvCxnSpPr>
          <p:cNvPr id="3397" name="Elbow Connector 64">
            <a:extLst>
              <a:ext uri="{FF2B5EF4-FFF2-40B4-BE49-F238E27FC236}">
                <a16:creationId xmlns:a16="http://schemas.microsoft.com/office/drawing/2014/main" id="{1C69C7E1-3EC6-4630-A3D8-E1E5FB6FF5AC}"/>
              </a:ext>
            </a:extLst>
          </p:cNvPr>
          <p:cNvCxnSpPr>
            <a:cxnSpLocks/>
            <a:stCxn id="3408" idx="3"/>
          </p:cNvCxnSpPr>
          <p:nvPr/>
        </p:nvCxnSpPr>
        <p:spPr>
          <a:xfrm flipV="1">
            <a:off x="3760046" y="4057785"/>
            <a:ext cx="1187486" cy="1261747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98" name="그룹 7">
            <a:extLst>
              <a:ext uri="{FF2B5EF4-FFF2-40B4-BE49-F238E27FC236}">
                <a16:creationId xmlns:a16="http://schemas.microsoft.com/office/drawing/2014/main" id="{4DAA2A30-8E2F-454C-B42B-589A29F6920A}"/>
              </a:ext>
            </a:extLst>
          </p:cNvPr>
          <p:cNvGrpSpPr/>
          <p:nvPr/>
        </p:nvGrpSpPr>
        <p:grpSpPr>
          <a:xfrm>
            <a:off x="8421250" y="1734172"/>
            <a:ext cx="2880320" cy="897285"/>
            <a:chOff x="7498060" y="1767048"/>
            <a:chExt cx="2880320" cy="897285"/>
          </a:xfrm>
        </p:grpSpPr>
        <p:sp>
          <p:nvSpPr>
            <p:cNvPr id="3399" name="TextBox 3398">
              <a:extLst>
                <a:ext uri="{FF2B5EF4-FFF2-40B4-BE49-F238E27FC236}">
                  <a16:creationId xmlns:a16="http://schemas.microsoft.com/office/drawing/2014/main" id="{0A465B22-6514-42FC-9573-EB5D896EEB0F}"/>
                </a:ext>
              </a:extLst>
            </p:cNvPr>
            <p:cNvSpPr txBox="1"/>
            <p:nvPr/>
          </p:nvSpPr>
          <p:spPr>
            <a:xfrm>
              <a:off x="7498060" y="176704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00" name="TextBox 3399">
              <a:extLst>
                <a:ext uri="{FF2B5EF4-FFF2-40B4-BE49-F238E27FC236}">
                  <a16:creationId xmlns:a16="http://schemas.microsoft.com/office/drawing/2014/main" id="{5FDA5DC5-4323-4F29-8FD8-AC98E364F773}"/>
                </a:ext>
              </a:extLst>
            </p:cNvPr>
            <p:cNvSpPr txBox="1"/>
            <p:nvPr/>
          </p:nvSpPr>
          <p:spPr>
            <a:xfrm>
              <a:off x="7498060" y="201800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401" name="그룹 5">
            <a:extLst>
              <a:ext uri="{FF2B5EF4-FFF2-40B4-BE49-F238E27FC236}">
                <a16:creationId xmlns:a16="http://schemas.microsoft.com/office/drawing/2014/main" id="{509776FE-EA7F-4F58-A909-5D0467BEB4CD}"/>
              </a:ext>
            </a:extLst>
          </p:cNvPr>
          <p:cNvGrpSpPr/>
          <p:nvPr/>
        </p:nvGrpSpPr>
        <p:grpSpPr>
          <a:xfrm>
            <a:off x="879726" y="1734172"/>
            <a:ext cx="2880320" cy="897285"/>
            <a:chOff x="2154610" y="1611671"/>
            <a:chExt cx="2880320" cy="897285"/>
          </a:xfrm>
        </p:grpSpPr>
        <p:sp>
          <p:nvSpPr>
            <p:cNvPr id="3402" name="TextBox 3401">
              <a:extLst>
                <a:ext uri="{FF2B5EF4-FFF2-40B4-BE49-F238E27FC236}">
                  <a16:creationId xmlns:a16="http://schemas.microsoft.com/office/drawing/2014/main" id="{2D35F54D-6194-4206-955A-EDBEC40EB3ED}"/>
                </a:ext>
              </a:extLst>
            </p:cNvPr>
            <p:cNvSpPr txBox="1"/>
            <p:nvPr/>
          </p:nvSpPr>
          <p:spPr>
            <a:xfrm>
              <a:off x="2154610" y="161167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03" name="TextBox 3402">
              <a:extLst>
                <a:ext uri="{FF2B5EF4-FFF2-40B4-BE49-F238E27FC236}">
                  <a16:creationId xmlns:a16="http://schemas.microsoft.com/office/drawing/2014/main" id="{A83DE844-3801-4A30-9780-514DDA5CC95F}"/>
                </a:ext>
              </a:extLst>
            </p:cNvPr>
            <p:cNvSpPr txBox="1"/>
            <p:nvPr/>
          </p:nvSpPr>
          <p:spPr>
            <a:xfrm>
              <a:off x="2154610" y="186262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404" name="그룹 8">
            <a:extLst>
              <a:ext uri="{FF2B5EF4-FFF2-40B4-BE49-F238E27FC236}">
                <a16:creationId xmlns:a16="http://schemas.microsoft.com/office/drawing/2014/main" id="{6169FF24-E19B-428A-8627-4A334D91E063}"/>
              </a:ext>
            </a:extLst>
          </p:cNvPr>
          <p:cNvGrpSpPr/>
          <p:nvPr/>
        </p:nvGrpSpPr>
        <p:grpSpPr>
          <a:xfrm>
            <a:off x="8421250" y="5181032"/>
            <a:ext cx="2880320" cy="897285"/>
            <a:chOff x="6926868" y="5036925"/>
            <a:chExt cx="2880320" cy="897285"/>
          </a:xfrm>
        </p:grpSpPr>
        <p:sp>
          <p:nvSpPr>
            <p:cNvPr id="3405" name="TextBox 3404">
              <a:extLst>
                <a:ext uri="{FF2B5EF4-FFF2-40B4-BE49-F238E27FC236}">
                  <a16:creationId xmlns:a16="http://schemas.microsoft.com/office/drawing/2014/main" id="{84BB75F5-0AD3-4C61-9BC9-6110F74F3324}"/>
                </a:ext>
              </a:extLst>
            </p:cNvPr>
            <p:cNvSpPr txBox="1"/>
            <p:nvPr/>
          </p:nvSpPr>
          <p:spPr>
            <a:xfrm>
              <a:off x="6926868" y="5036925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06" name="TextBox 3405">
              <a:extLst>
                <a:ext uri="{FF2B5EF4-FFF2-40B4-BE49-F238E27FC236}">
                  <a16:creationId xmlns:a16="http://schemas.microsoft.com/office/drawing/2014/main" id="{D459DE9B-2847-4181-8E6E-214538279606}"/>
                </a:ext>
              </a:extLst>
            </p:cNvPr>
            <p:cNvSpPr txBox="1"/>
            <p:nvPr/>
          </p:nvSpPr>
          <p:spPr>
            <a:xfrm>
              <a:off x="6926868" y="5287879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407" name="그룹 6">
            <a:extLst>
              <a:ext uri="{FF2B5EF4-FFF2-40B4-BE49-F238E27FC236}">
                <a16:creationId xmlns:a16="http://schemas.microsoft.com/office/drawing/2014/main" id="{EA079269-27DA-4992-840C-72A66286ACAA}"/>
              </a:ext>
            </a:extLst>
          </p:cNvPr>
          <p:cNvGrpSpPr/>
          <p:nvPr/>
        </p:nvGrpSpPr>
        <p:grpSpPr>
          <a:xfrm>
            <a:off x="879726" y="5181032"/>
            <a:ext cx="2880320" cy="897285"/>
            <a:chOff x="2316968" y="5213907"/>
            <a:chExt cx="2880320" cy="897285"/>
          </a:xfrm>
        </p:grpSpPr>
        <p:sp>
          <p:nvSpPr>
            <p:cNvPr id="3408" name="TextBox 3407">
              <a:extLst>
                <a:ext uri="{FF2B5EF4-FFF2-40B4-BE49-F238E27FC236}">
                  <a16:creationId xmlns:a16="http://schemas.microsoft.com/office/drawing/2014/main" id="{35729C1B-5127-4DE4-AA15-CBB68D4DB2EB}"/>
                </a:ext>
              </a:extLst>
            </p:cNvPr>
            <p:cNvSpPr txBox="1"/>
            <p:nvPr/>
          </p:nvSpPr>
          <p:spPr>
            <a:xfrm>
              <a:off x="2316968" y="521390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09" name="TextBox 3408">
              <a:extLst>
                <a:ext uri="{FF2B5EF4-FFF2-40B4-BE49-F238E27FC236}">
                  <a16:creationId xmlns:a16="http://schemas.microsoft.com/office/drawing/2014/main" id="{5B4F2D18-D96F-40F6-8A69-D01563E5255F}"/>
                </a:ext>
              </a:extLst>
            </p:cNvPr>
            <p:cNvSpPr txBox="1"/>
            <p:nvPr/>
          </p:nvSpPr>
          <p:spPr>
            <a:xfrm>
              <a:off x="2316968" y="546486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410" name="Elbow Connector 14">
            <a:extLst>
              <a:ext uri="{FF2B5EF4-FFF2-40B4-BE49-F238E27FC236}">
                <a16:creationId xmlns:a16="http://schemas.microsoft.com/office/drawing/2014/main" id="{E206F675-2823-44E4-B5BB-894214378018}"/>
              </a:ext>
            </a:extLst>
          </p:cNvPr>
          <p:cNvCxnSpPr>
            <a:cxnSpLocks/>
          </p:cNvCxnSpPr>
          <p:nvPr/>
        </p:nvCxnSpPr>
        <p:spPr>
          <a:xfrm flipV="1">
            <a:off x="7088240" y="1967633"/>
            <a:ext cx="1216942" cy="1189185"/>
          </a:xfrm>
          <a:prstGeom prst="bentConnector3">
            <a:avLst>
              <a:gd name="adj1" fmla="val 1594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1" name="Elbow Connector 46">
            <a:extLst>
              <a:ext uri="{FF2B5EF4-FFF2-40B4-BE49-F238E27FC236}">
                <a16:creationId xmlns:a16="http://schemas.microsoft.com/office/drawing/2014/main" id="{FB61F5E0-1A9E-41B2-AE27-D84BB441CFF1}"/>
              </a:ext>
            </a:extLst>
          </p:cNvPr>
          <p:cNvCxnSpPr>
            <a:cxnSpLocks/>
          </p:cNvCxnSpPr>
          <p:nvPr/>
        </p:nvCxnSpPr>
        <p:spPr>
          <a:xfrm rot="10800000">
            <a:off x="3887151" y="1934628"/>
            <a:ext cx="1422784" cy="926423"/>
          </a:xfrm>
          <a:prstGeom prst="bentConnector3">
            <a:avLst>
              <a:gd name="adj1" fmla="val -67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2" name="Elbow Connector 70">
            <a:extLst>
              <a:ext uri="{FF2B5EF4-FFF2-40B4-BE49-F238E27FC236}">
                <a16:creationId xmlns:a16="http://schemas.microsoft.com/office/drawing/2014/main" id="{5DF67922-1752-4B00-BEDD-09A1E7689855}"/>
              </a:ext>
            </a:extLst>
          </p:cNvPr>
          <p:cNvCxnSpPr>
            <a:cxnSpLocks/>
          </p:cNvCxnSpPr>
          <p:nvPr/>
        </p:nvCxnSpPr>
        <p:spPr>
          <a:xfrm rot="10800000">
            <a:off x="6967727" y="4651765"/>
            <a:ext cx="1324339" cy="721659"/>
          </a:xfrm>
          <a:prstGeom prst="bentConnector3">
            <a:avLst>
              <a:gd name="adj1" fmla="val 100457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3" name="TextBox 3412">
            <a:extLst>
              <a:ext uri="{FF2B5EF4-FFF2-40B4-BE49-F238E27FC236}">
                <a16:creationId xmlns:a16="http://schemas.microsoft.com/office/drawing/2014/main" id="{669EE109-EB47-49DC-A7FA-ABB18985BD40}"/>
              </a:ext>
            </a:extLst>
          </p:cNvPr>
          <p:cNvSpPr txBox="1"/>
          <p:nvPr/>
        </p:nvSpPr>
        <p:spPr>
          <a:xfrm>
            <a:off x="4816280" y="2910531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414" name="TextBox 3413">
            <a:extLst>
              <a:ext uri="{FF2B5EF4-FFF2-40B4-BE49-F238E27FC236}">
                <a16:creationId xmlns:a16="http://schemas.microsoft.com/office/drawing/2014/main" id="{9033195E-1026-436A-B22B-38578FD850A2}"/>
              </a:ext>
            </a:extLst>
          </p:cNvPr>
          <p:cNvSpPr txBox="1"/>
          <p:nvPr/>
        </p:nvSpPr>
        <p:spPr>
          <a:xfrm>
            <a:off x="4455461" y="3726598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415" name="TextBox 3414">
            <a:extLst>
              <a:ext uri="{FF2B5EF4-FFF2-40B4-BE49-F238E27FC236}">
                <a16:creationId xmlns:a16="http://schemas.microsoft.com/office/drawing/2014/main" id="{25C2F46D-0AB1-4FEB-B5BA-2248274CCBCF}"/>
              </a:ext>
            </a:extLst>
          </p:cNvPr>
          <p:cNvSpPr txBox="1"/>
          <p:nvPr/>
        </p:nvSpPr>
        <p:spPr>
          <a:xfrm>
            <a:off x="6260031" y="3232084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416" name="TextBox 3415">
            <a:extLst>
              <a:ext uri="{FF2B5EF4-FFF2-40B4-BE49-F238E27FC236}">
                <a16:creationId xmlns:a16="http://schemas.microsoft.com/office/drawing/2014/main" id="{1EE06893-9FBE-4E27-961E-B2314072D014}"/>
              </a:ext>
            </a:extLst>
          </p:cNvPr>
          <p:cNvSpPr txBox="1"/>
          <p:nvPr/>
        </p:nvSpPr>
        <p:spPr>
          <a:xfrm>
            <a:off x="6088090" y="4195620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417" name="Rectangle 16">
            <a:extLst>
              <a:ext uri="{FF2B5EF4-FFF2-40B4-BE49-F238E27FC236}">
                <a16:creationId xmlns:a16="http://schemas.microsoft.com/office/drawing/2014/main" id="{70EDF3A8-413F-4DCF-AB16-CAFC3342C2F3}"/>
              </a:ext>
            </a:extLst>
          </p:cNvPr>
          <p:cNvSpPr/>
          <p:nvPr/>
        </p:nvSpPr>
        <p:spPr>
          <a:xfrm rot="2700000">
            <a:off x="7725371" y="316093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8" name="Rectangle 9">
            <a:extLst>
              <a:ext uri="{FF2B5EF4-FFF2-40B4-BE49-F238E27FC236}">
                <a16:creationId xmlns:a16="http://schemas.microsoft.com/office/drawing/2014/main" id="{D78DFBDC-92BF-4AD6-9B8A-7445371202F4}"/>
              </a:ext>
            </a:extLst>
          </p:cNvPr>
          <p:cNvSpPr/>
          <p:nvPr/>
        </p:nvSpPr>
        <p:spPr>
          <a:xfrm>
            <a:off x="4410001" y="290367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9" name="Rectangle 36">
            <a:extLst>
              <a:ext uri="{FF2B5EF4-FFF2-40B4-BE49-F238E27FC236}">
                <a16:creationId xmlns:a16="http://schemas.microsoft.com/office/drawing/2014/main" id="{16F49DCE-2C02-439D-A17E-1EFDCCEE80B6}"/>
              </a:ext>
            </a:extLst>
          </p:cNvPr>
          <p:cNvSpPr/>
          <p:nvPr/>
        </p:nvSpPr>
        <p:spPr>
          <a:xfrm>
            <a:off x="7416530" y="4211912"/>
            <a:ext cx="358459" cy="29964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20" name="Oval 21">
            <a:extLst>
              <a:ext uri="{FF2B5EF4-FFF2-40B4-BE49-F238E27FC236}">
                <a16:creationId xmlns:a16="http://schemas.microsoft.com/office/drawing/2014/main" id="{3EA4F6DC-FF84-4BA8-B8E9-6736574DF5A4}"/>
              </a:ext>
            </a:extLst>
          </p:cNvPr>
          <p:cNvSpPr>
            <a:spLocks noChangeAspect="1"/>
          </p:cNvSpPr>
          <p:nvPr/>
        </p:nvSpPr>
        <p:spPr>
          <a:xfrm>
            <a:off x="4021941" y="3700762"/>
            <a:ext cx="351587" cy="35452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11303</TotalTime>
  <Words>88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106</cp:revision>
  <dcterms:created xsi:type="dcterms:W3CDTF">2018-02-18T19:39:47Z</dcterms:created>
  <dcterms:modified xsi:type="dcterms:W3CDTF">2020-01-03T04:59:36Z</dcterms:modified>
</cp:coreProperties>
</file>