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552" y="0"/>
            <a:ext cx="860444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96908" y="1131590"/>
            <a:ext cx="79955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907252" y="1808261"/>
            <a:ext cx="7995572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</p:cNvPr>
          <p:cNvSpPr txBox="1"/>
          <p:nvPr/>
        </p:nvSpPr>
        <p:spPr>
          <a:xfrm>
            <a:off x="0" y="489525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016993" y="3131116"/>
            <a:ext cx="1110013" cy="272795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0" y="2643761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0" y="213970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2016-03-25T04:50:11Z</dcterms:modified>
</cp:coreProperties>
</file>