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427406" y="4844068"/>
            <a:ext cx="8356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7301" y="4495882"/>
            <a:ext cx="960735" cy="236108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ounded Rectangle 5"/>
          <p:cNvSpPr/>
          <p:nvPr/>
        </p:nvSpPr>
        <p:spPr>
          <a:xfrm rot="16200000">
            <a:off x="1463210" y="-1056337"/>
            <a:ext cx="1728192" cy="4663885"/>
          </a:xfrm>
          <a:custGeom>
            <a:avLst/>
            <a:gdLst/>
            <a:ahLst/>
            <a:cxnLst/>
            <a:rect l="l" t="t" r="r" b="b"/>
            <a:pathLst>
              <a:path w="3024336" h="3392458">
                <a:moveTo>
                  <a:pt x="0" y="0"/>
                </a:moveTo>
                <a:lnTo>
                  <a:pt x="3024336" y="0"/>
                </a:lnTo>
                <a:lnTo>
                  <a:pt x="3024336" y="3107051"/>
                </a:lnTo>
                <a:cubicBezTo>
                  <a:pt x="3024336" y="3264677"/>
                  <a:pt x="2896555" y="3392458"/>
                  <a:pt x="2738929" y="3392458"/>
                </a:cubicBezTo>
                <a:lnTo>
                  <a:pt x="285407" y="3392458"/>
                </a:lnTo>
                <a:cubicBezTo>
                  <a:pt x="127781" y="3392458"/>
                  <a:pt x="0" y="3264677"/>
                  <a:pt x="0" y="3107051"/>
                </a:cubicBezTo>
                <a:close/>
              </a:path>
            </a:pathLst>
          </a:custGeom>
          <a:solidFill>
            <a:srgbClr val="FFC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47288" y="1518394"/>
            <a:ext cx="4430757" cy="521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27408" y="519063"/>
            <a:ext cx="44478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2016-01-21T04:16:23Z</dcterms:modified>
</cp:coreProperties>
</file>