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5" name="Group 1">
            <a:extLst>
              <a:ext uri="{FF2B5EF4-FFF2-40B4-BE49-F238E27FC236}">
                <a16:creationId xmlns:a16="http://schemas.microsoft.com/office/drawing/2014/main" id="{D9E4CDCD-AECC-41CF-92E8-6F33824E7358}"/>
              </a:ext>
            </a:extLst>
          </p:cNvPr>
          <p:cNvGrpSpPr/>
          <p:nvPr/>
        </p:nvGrpSpPr>
        <p:grpSpPr>
          <a:xfrm>
            <a:off x="4774516" y="5310235"/>
            <a:ext cx="2640552" cy="871879"/>
            <a:chOff x="-475010" y="1114178"/>
            <a:chExt cx="4241713" cy="871879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F42E136-BA3B-4CD9-9B05-0B39F903703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D0F9203-BEB5-4FD2-A028-DE27437EF585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4">
            <a:extLst>
              <a:ext uri="{FF2B5EF4-FFF2-40B4-BE49-F238E27FC236}">
                <a16:creationId xmlns:a16="http://schemas.microsoft.com/office/drawing/2014/main" id="{7DF4DBD6-5BA7-48F7-B008-DA6AFD03C555}"/>
              </a:ext>
            </a:extLst>
          </p:cNvPr>
          <p:cNvGrpSpPr/>
          <p:nvPr/>
        </p:nvGrpSpPr>
        <p:grpSpPr>
          <a:xfrm>
            <a:off x="870972" y="4608456"/>
            <a:ext cx="2640552" cy="1056545"/>
            <a:chOff x="-475010" y="1114178"/>
            <a:chExt cx="4241713" cy="1056545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D7D99E73-2EA7-45AD-B9F0-298A094DBFB5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77BB454A-FFF2-4296-8793-F5435FD76B14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" name="Group 7">
            <a:extLst>
              <a:ext uri="{FF2B5EF4-FFF2-40B4-BE49-F238E27FC236}">
                <a16:creationId xmlns:a16="http://schemas.microsoft.com/office/drawing/2014/main" id="{6B9AF132-8750-49D7-9B7F-EC57F0D3B322}"/>
              </a:ext>
            </a:extLst>
          </p:cNvPr>
          <p:cNvGrpSpPr/>
          <p:nvPr/>
        </p:nvGrpSpPr>
        <p:grpSpPr>
          <a:xfrm>
            <a:off x="8590089" y="4608456"/>
            <a:ext cx="2702143" cy="1056545"/>
            <a:chOff x="-475010" y="1114178"/>
            <a:chExt cx="4241713" cy="1056545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F5A4A0C7-04DE-427E-97FC-226FE5CE4BE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02390D96-8C12-4995-BD4E-CE89064CF035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3C90ADCE-727B-4D8F-8E36-6FFB6A2B8C89}"/>
              </a:ext>
            </a:extLst>
          </p:cNvPr>
          <p:cNvSpPr txBox="1"/>
          <p:nvPr/>
        </p:nvSpPr>
        <p:spPr>
          <a:xfrm>
            <a:off x="8590088" y="1783487"/>
            <a:ext cx="2849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36CD923-3282-40C9-8FE9-C214119E525E}"/>
              </a:ext>
            </a:extLst>
          </p:cNvPr>
          <p:cNvSpPr txBox="1"/>
          <p:nvPr/>
        </p:nvSpPr>
        <p:spPr>
          <a:xfrm>
            <a:off x="8590088" y="2536780"/>
            <a:ext cx="2849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Get a modern PowerPoint  Presentation that is beautifully designed.  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D7D40B78-7A82-47B7-B26B-0CB55F28742F}"/>
              </a:ext>
            </a:extLst>
          </p:cNvPr>
          <p:cNvSpPr txBox="1"/>
          <p:nvPr/>
        </p:nvSpPr>
        <p:spPr>
          <a:xfrm>
            <a:off x="602255" y="1837890"/>
            <a:ext cx="3513889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8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PPT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7" name="Freeform: Shape 13">
            <a:extLst>
              <a:ext uri="{FF2B5EF4-FFF2-40B4-BE49-F238E27FC236}">
                <a16:creationId xmlns:a16="http://schemas.microsoft.com/office/drawing/2014/main" id="{6CFCFCCE-4A7F-4A13-BBEE-B33778AD5EF4}"/>
              </a:ext>
            </a:extLst>
          </p:cNvPr>
          <p:cNvSpPr/>
          <p:nvPr/>
        </p:nvSpPr>
        <p:spPr>
          <a:xfrm>
            <a:off x="3642820" y="2088980"/>
            <a:ext cx="5037658" cy="2860893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8" name="Group 14">
            <a:extLst>
              <a:ext uri="{FF2B5EF4-FFF2-40B4-BE49-F238E27FC236}">
                <a16:creationId xmlns:a16="http://schemas.microsoft.com/office/drawing/2014/main" id="{D10F7F74-6E0E-4D8F-B4DC-5217870129D1}"/>
              </a:ext>
            </a:extLst>
          </p:cNvPr>
          <p:cNvGrpSpPr/>
          <p:nvPr/>
        </p:nvGrpSpPr>
        <p:grpSpPr>
          <a:xfrm>
            <a:off x="3621386" y="2829912"/>
            <a:ext cx="2136617" cy="2136617"/>
            <a:chOff x="3621386" y="2829912"/>
            <a:chExt cx="2136617" cy="2136617"/>
          </a:xfrm>
        </p:grpSpPr>
        <p:sp>
          <p:nvSpPr>
            <p:cNvPr id="159" name="Oval 15">
              <a:extLst>
                <a:ext uri="{FF2B5EF4-FFF2-40B4-BE49-F238E27FC236}">
                  <a16:creationId xmlns:a16="http://schemas.microsoft.com/office/drawing/2014/main" id="{EBDE1513-3498-446B-BA24-F4C2817EABD3}"/>
                </a:ext>
              </a:extLst>
            </p:cNvPr>
            <p:cNvSpPr/>
            <p:nvPr/>
          </p:nvSpPr>
          <p:spPr>
            <a:xfrm>
              <a:off x="3621386" y="2829912"/>
              <a:ext cx="2136617" cy="2136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Freeform: Shape 16">
              <a:extLst>
                <a:ext uri="{FF2B5EF4-FFF2-40B4-BE49-F238E27FC236}">
                  <a16:creationId xmlns:a16="http://schemas.microsoft.com/office/drawing/2014/main" id="{3A66E74A-1AFD-468C-BD10-6F9B44055254}"/>
                </a:ext>
              </a:extLst>
            </p:cNvPr>
            <p:cNvSpPr/>
            <p:nvPr/>
          </p:nvSpPr>
          <p:spPr>
            <a:xfrm>
              <a:off x="4133992" y="3094687"/>
              <a:ext cx="1624011" cy="1871842"/>
            </a:xfrm>
            <a:custGeom>
              <a:avLst/>
              <a:gdLst>
                <a:gd name="connsiteX0" fmla="*/ 1258160 w 1624011"/>
                <a:gd name="connsiteY0" fmla="*/ 0 h 1871842"/>
                <a:gd name="connsiteX1" fmla="*/ 1311111 w 1624011"/>
                <a:gd name="connsiteY1" fmla="*/ 48125 h 1871842"/>
                <a:gd name="connsiteX2" fmla="*/ 1624011 w 1624011"/>
                <a:gd name="connsiteY2" fmla="*/ 803533 h 1871842"/>
                <a:gd name="connsiteX3" fmla="*/ 555702 w 1624011"/>
                <a:gd name="connsiteY3" fmla="*/ 1871842 h 1871842"/>
                <a:gd name="connsiteX4" fmla="*/ 46482 w 1624011"/>
                <a:gd name="connsiteY4" fmla="*/ 1742903 h 1871842"/>
                <a:gd name="connsiteX5" fmla="*/ 0 w 1624011"/>
                <a:gd name="connsiteY5" fmla="*/ 1714665 h 1871842"/>
                <a:gd name="connsiteX6" fmla="*/ 95009 w 1624011"/>
                <a:gd name="connsiteY6" fmla="*/ 1729165 h 1871842"/>
                <a:gd name="connsiteX7" fmla="*/ 215745 w 1624011"/>
                <a:gd name="connsiteY7" fmla="*/ 1735261 h 1871842"/>
                <a:gd name="connsiteX8" fmla="*/ 1396605 w 1624011"/>
                <a:gd name="connsiteY8" fmla="*/ 554401 h 1871842"/>
                <a:gd name="connsiteX9" fmla="*/ 1303807 w 1624011"/>
                <a:gd name="connsiteY9" fmla="*/ 94757 h 187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4011" h="1871842">
                  <a:moveTo>
                    <a:pt x="1258160" y="0"/>
                  </a:moveTo>
                  <a:lnTo>
                    <a:pt x="1311111" y="48125"/>
                  </a:lnTo>
                  <a:cubicBezTo>
                    <a:pt x="1504437" y="241450"/>
                    <a:pt x="1624011" y="508528"/>
                    <a:pt x="1624011" y="803533"/>
                  </a:cubicBezTo>
                  <a:cubicBezTo>
                    <a:pt x="1624011" y="1393544"/>
                    <a:pt x="1145713" y="1871842"/>
                    <a:pt x="555702" y="1871842"/>
                  </a:cubicBezTo>
                  <a:cubicBezTo>
                    <a:pt x="371324" y="1871842"/>
                    <a:pt x="197855" y="1825133"/>
                    <a:pt x="46482" y="1742903"/>
                  </a:cubicBezTo>
                  <a:lnTo>
                    <a:pt x="0" y="1714665"/>
                  </a:lnTo>
                  <a:lnTo>
                    <a:pt x="95009" y="1729165"/>
                  </a:lnTo>
                  <a:cubicBezTo>
                    <a:pt x="134706" y="1733196"/>
                    <a:pt x="174984" y="1735261"/>
                    <a:pt x="215745" y="1735261"/>
                  </a:cubicBezTo>
                  <a:cubicBezTo>
                    <a:pt x="867916" y="1735261"/>
                    <a:pt x="1396605" y="1206572"/>
                    <a:pt x="1396605" y="554401"/>
                  </a:cubicBezTo>
                  <a:cubicBezTo>
                    <a:pt x="1396605" y="391358"/>
                    <a:pt x="1363562" y="236033"/>
                    <a:pt x="1303807" y="9475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7">
              <a:extLst>
                <a:ext uri="{FF2B5EF4-FFF2-40B4-BE49-F238E27FC236}">
                  <a16:creationId xmlns:a16="http://schemas.microsoft.com/office/drawing/2014/main" id="{5F778783-A3DF-4F6B-B382-D7B85DA2736A}"/>
                </a:ext>
              </a:extLst>
            </p:cNvPr>
            <p:cNvSpPr/>
            <p:nvPr/>
          </p:nvSpPr>
          <p:spPr>
            <a:xfrm rot="19716463">
              <a:off x="3962685" y="3104933"/>
              <a:ext cx="570368" cy="23304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136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2022-10-28T04:52:20Z</dcterms:modified>
</cp:coreProperties>
</file>