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009413" y="4455470"/>
            <a:ext cx="1125174" cy="276520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TextBox 13"/>
          <p:cNvSpPr txBox="1"/>
          <p:nvPr/>
        </p:nvSpPr>
        <p:spPr>
          <a:xfrm>
            <a:off x="0" y="3929318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0" y="3378451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2016-01-22T02:31:47Z</dcterms:modified>
</cp:coreProperties>
</file>