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6" name="Group 2">
            <a:extLst>
              <a:ext uri="{FF2B5EF4-FFF2-40B4-BE49-F238E27FC236}">
                <a16:creationId xmlns:a16="http://schemas.microsoft.com/office/drawing/2014/main" id="{5FE81FEB-C3C1-4060-9B5C-6583032C0B7A}"/>
              </a:ext>
            </a:extLst>
          </p:cNvPr>
          <p:cNvGrpSpPr/>
          <p:nvPr/>
        </p:nvGrpSpPr>
        <p:grpSpPr>
          <a:xfrm>
            <a:off x="916161" y="1580849"/>
            <a:ext cx="1368313" cy="4192803"/>
            <a:chOff x="6558588" y="1204957"/>
            <a:chExt cx="840336" cy="2574968"/>
          </a:xfrm>
          <a:solidFill>
            <a:schemeClr val="accent2"/>
          </a:solidFill>
        </p:grpSpPr>
        <p:sp>
          <p:nvSpPr>
            <p:cNvPr id="227" name="Freeform: Shape 4">
              <a:extLst>
                <a:ext uri="{FF2B5EF4-FFF2-40B4-BE49-F238E27FC236}">
                  <a16:creationId xmlns:a16="http://schemas.microsoft.com/office/drawing/2014/main" id="{EC1240F8-D817-4A0E-AB84-103EAE76EA58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5">
              <a:extLst>
                <a:ext uri="{FF2B5EF4-FFF2-40B4-BE49-F238E27FC236}">
                  <a16:creationId xmlns:a16="http://schemas.microsoft.com/office/drawing/2014/main" id="{63BA9CDE-95A7-4D59-8D04-BDD0DEBF7594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6">
              <a:extLst>
                <a:ext uri="{FF2B5EF4-FFF2-40B4-BE49-F238E27FC236}">
                  <a16:creationId xmlns:a16="http://schemas.microsoft.com/office/drawing/2014/main" id="{C9D8067F-1421-4803-91C0-5C473236BD25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0" name="Group 7">
            <a:extLst>
              <a:ext uri="{FF2B5EF4-FFF2-40B4-BE49-F238E27FC236}">
                <a16:creationId xmlns:a16="http://schemas.microsoft.com/office/drawing/2014/main" id="{933CCA42-79E8-4ADE-B575-203F9C152D03}"/>
              </a:ext>
            </a:extLst>
          </p:cNvPr>
          <p:cNvGrpSpPr/>
          <p:nvPr/>
        </p:nvGrpSpPr>
        <p:grpSpPr>
          <a:xfrm>
            <a:off x="3328393" y="1570259"/>
            <a:ext cx="522453" cy="1600907"/>
            <a:chOff x="6558588" y="1204957"/>
            <a:chExt cx="840336" cy="2574968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231" name="Freeform: Shape 8">
              <a:extLst>
                <a:ext uri="{FF2B5EF4-FFF2-40B4-BE49-F238E27FC236}">
                  <a16:creationId xmlns:a16="http://schemas.microsoft.com/office/drawing/2014/main" id="{0D80BDCD-9884-4BEA-92B8-5C3E8918C7AC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9">
              <a:extLst>
                <a:ext uri="{FF2B5EF4-FFF2-40B4-BE49-F238E27FC236}">
                  <a16:creationId xmlns:a16="http://schemas.microsoft.com/office/drawing/2014/main" id="{13463E07-9F86-4D3E-97C7-130BAEAC1F77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10">
              <a:extLst>
                <a:ext uri="{FF2B5EF4-FFF2-40B4-BE49-F238E27FC236}">
                  <a16:creationId xmlns:a16="http://schemas.microsoft.com/office/drawing/2014/main" id="{10FE8076-E334-4FBE-9DBC-CCEEDAF858A2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4" name="Group 15">
            <a:extLst>
              <a:ext uri="{FF2B5EF4-FFF2-40B4-BE49-F238E27FC236}">
                <a16:creationId xmlns:a16="http://schemas.microsoft.com/office/drawing/2014/main" id="{DBF02F7F-0F00-4E81-8158-08863DF340EF}"/>
              </a:ext>
            </a:extLst>
          </p:cNvPr>
          <p:cNvGrpSpPr/>
          <p:nvPr/>
        </p:nvGrpSpPr>
        <p:grpSpPr>
          <a:xfrm>
            <a:off x="1965886" y="1563519"/>
            <a:ext cx="565742" cy="1733554"/>
            <a:chOff x="6558588" y="1204957"/>
            <a:chExt cx="840336" cy="257496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35" name="Freeform: Shape 16">
              <a:extLst>
                <a:ext uri="{FF2B5EF4-FFF2-40B4-BE49-F238E27FC236}">
                  <a16:creationId xmlns:a16="http://schemas.microsoft.com/office/drawing/2014/main" id="{CD9658F8-528F-4FAF-9664-080D6979C71D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17">
              <a:extLst>
                <a:ext uri="{FF2B5EF4-FFF2-40B4-BE49-F238E27FC236}">
                  <a16:creationId xmlns:a16="http://schemas.microsoft.com/office/drawing/2014/main" id="{AAE59E96-83F0-4466-B853-0315154C4D9B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18">
              <a:extLst>
                <a:ext uri="{FF2B5EF4-FFF2-40B4-BE49-F238E27FC236}">
                  <a16:creationId xmlns:a16="http://schemas.microsoft.com/office/drawing/2014/main" id="{7CCB66AA-0ED4-4026-B358-D2878EE1B2C2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8" name="Group 19">
            <a:extLst>
              <a:ext uri="{FF2B5EF4-FFF2-40B4-BE49-F238E27FC236}">
                <a16:creationId xmlns:a16="http://schemas.microsoft.com/office/drawing/2014/main" id="{3C5A1F10-DCB4-4135-96F2-2E56729F0177}"/>
              </a:ext>
            </a:extLst>
          </p:cNvPr>
          <p:cNvGrpSpPr/>
          <p:nvPr/>
        </p:nvGrpSpPr>
        <p:grpSpPr>
          <a:xfrm>
            <a:off x="3108327" y="1588353"/>
            <a:ext cx="1648169" cy="4786211"/>
            <a:chOff x="6558588" y="1204957"/>
            <a:chExt cx="840336" cy="2574968"/>
          </a:xfrm>
          <a:solidFill>
            <a:schemeClr val="accent4"/>
          </a:solidFill>
        </p:grpSpPr>
        <p:sp>
          <p:nvSpPr>
            <p:cNvPr id="239" name="Freeform: Shape 20">
              <a:extLst>
                <a:ext uri="{FF2B5EF4-FFF2-40B4-BE49-F238E27FC236}">
                  <a16:creationId xmlns:a16="http://schemas.microsoft.com/office/drawing/2014/main" id="{92ABFBCD-CD4E-4EE6-B406-46837ADB2E44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1">
              <a:extLst>
                <a:ext uri="{FF2B5EF4-FFF2-40B4-BE49-F238E27FC236}">
                  <a16:creationId xmlns:a16="http://schemas.microsoft.com/office/drawing/2014/main" id="{0CF875B0-ECB2-47DD-8C6E-730523064A0F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2">
              <a:extLst>
                <a:ext uri="{FF2B5EF4-FFF2-40B4-BE49-F238E27FC236}">
                  <a16:creationId xmlns:a16="http://schemas.microsoft.com/office/drawing/2014/main" id="{48431D1A-7F43-4E89-A76A-BD4F7D10C339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2" name="Group 23">
            <a:extLst>
              <a:ext uri="{FF2B5EF4-FFF2-40B4-BE49-F238E27FC236}">
                <a16:creationId xmlns:a16="http://schemas.microsoft.com/office/drawing/2014/main" id="{82337693-FFFD-45EB-B3C5-4367B454F4D9}"/>
              </a:ext>
            </a:extLst>
          </p:cNvPr>
          <p:cNvGrpSpPr/>
          <p:nvPr/>
        </p:nvGrpSpPr>
        <p:grpSpPr>
          <a:xfrm>
            <a:off x="4832354" y="1630977"/>
            <a:ext cx="1041547" cy="3191522"/>
            <a:chOff x="6558588" y="1204957"/>
            <a:chExt cx="840336" cy="2574968"/>
          </a:xfrm>
          <a:solidFill>
            <a:schemeClr val="accent3"/>
          </a:solidFill>
        </p:grpSpPr>
        <p:sp>
          <p:nvSpPr>
            <p:cNvPr id="243" name="Freeform: Shape 24">
              <a:extLst>
                <a:ext uri="{FF2B5EF4-FFF2-40B4-BE49-F238E27FC236}">
                  <a16:creationId xmlns:a16="http://schemas.microsoft.com/office/drawing/2014/main" id="{337FDCC1-B0DB-4640-95BD-18B3C60D2E42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5">
              <a:extLst>
                <a:ext uri="{FF2B5EF4-FFF2-40B4-BE49-F238E27FC236}">
                  <a16:creationId xmlns:a16="http://schemas.microsoft.com/office/drawing/2014/main" id="{DBE3D1F8-EBA3-4AFB-9E40-BA62148AA311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6">
              <a:extLst>
                <a:ext uri="{FF2B5EF4-FFF2-40B4-BE49-F238E27FC236}">
                  <a16:creationId xmlns:a16="http://schemas.microsoft.com/office/drawing/2014/main" id="{742A42A6-225B-4A41-8606-FAC38F450A70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6" name="Group 27">
            <a:extLst>
              <a:ext uri="{FF2B5EF4-FFF2-40B4-BE49-F238E27FC236}">
                <a16:creationId xmlns:a16="http://schemas.microsoft.com/office/drawing/2014/main" id="{0BAEE31C-1947-4D8D-B332-749F7FB766C8}"/>
              </a:ext>
            </a:extLst>
          </p:cNvPr>
          <p:cNvGrpSpPr/>
          <p:nvPr/>
        </p:nvGrpSpPr>
        <p:grpSpPr>
          <a:xfrm>
            <a:off x="4323081" y="1554183"/>
            <a:ext cx="664747" cy="2036927"/>
            <a:chOff x="6558588" y="1204957"/>
            <a:chExt cx="840336" cy="257496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47" name="Freeform: Shape 28">
              <a:extLst>
                <a:ext uri="{FF2B5EF4-FFF2-40B4-BE49-F238E27FC236}">
                  <a16:creationId xmlns:a16="http://schemas.microsoft.com/office/drawing/2014/main" id="{27B012C6-D66D-4DBC-AF79-8F37CAF23069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9">
              <a:extLst>
                <a:ext uri="{FF2B5EF4-FFF2-40B4-BE49-F238E27FC236}">
                  <a16:creationId xmlns:a16="http://schemas.microsoft.com/office/drawing/2014/main" id="{710A09C8-3713-4C5C-8804-649BBD8B03BA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30">
              <a:extLst>
                <a:ext uri="{FF2B5EF4-FFF2-40B4-BE49-F238E27FC236}">
                  <a16:creationId xmlns:a16="http://schemas.microsoft.com/office/drawing/2014/main" id="{7CBADD8B-3305-49AE-A178-54C24B40FF4D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0" name="Group 31">
            <a:extLst>
              <a:ext uri="{FF2B5EF4-FFF2-40B4-BE49-F238E27FC236}">
                <a16:creationId xmlns:a16="http://schemas.microsoft.com/office/drawing/2014/main" id="{C309B311-5C13-475D-8F1B-C2A12794F520}"/>
              </a:ext>
            </a:extLst>
          </p:cNvPr>
          <p:cNvGrpSpPr/>
          <p:nvPr/>
        </p:nvGrpSpPr>
        <p:grpSpPr>
          <a:xfrm>
            <a:off x="2354572" y="1543495"/>
            <a:ext cx="1077931" cy="3303011"/>
            <a:chOff x="6558588" y="1204957"/>
            <a:chExt cx="840336" cy="2574968"/>
          </a:xfrm>
          <a:solidFill>
            <a:schemeClr val="accent1"/>
          </a:solidFill>
        </p:grpSpPr>
        <p:sp>
          <p:nvSpPr>
            <p:cNvPr id="251" name="Freeform: Shape 32">
              <a:extLst>
                <a:ext uri="{FF2B5EF4-FFF2-40B4-BE49-F238E27FC236}">
                  <a16:creationId xmlns:a16="http://schemas.microsoft.com/office/drawing/2014/main" id="{C2620921-1B23-4B8E-B5DA-C7CECE6AAFA2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33">
              <a:extLst>
                <a:ext uri="{FF2B5EF4-FFF2-40B4-BE49-F238E27FC236}">
                  <a16:creationId xmlns:a16="http://schemas.microsoft.com/office/drawing/2014/main" id="{DBFCFDA5-FFF8-4898-823E-B2EB85E32F09}"/>
                </a:ext>
              </a:extLst>
            </p:cNvPr>
            <p:cNvSpPr/>
            <p:nvPr/>
          </p:nvSpPr>
          <p:spPr>
            <a:xfrm>
              <a:off x="6965535" y="1204957"/>
              <a:ext cx="35607" cy="1502636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34">
              <a:extLst>
                <a:ext uri="{FF2B5EF4-FFF2-40B4-BE49-F238E27FC236}">
                  <a16:creationId xmlns:a16="http://schemas.microsoft.com/office/drawing/2014/main" id="{96F8F149-641C-4F39-8C09-14298C0383E4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4" name="TextBox 253">
            <a:extLst>
              <a:ext uri="{FF2B5EF4-FFF2-40B4-BE49-F238E27FC236}">
                <a16:creationId xmlns:a16="http://schemas.microsoft.com/office/drawing/2014/main" id="{05478770-ECD5-43DA-8A6B-1DD131B7E35C}"/>
              </a:ext>
            </a:extLst>
          </p:cNvPr>
          <p:cNvSpPr txBox="1"/>
          <p:nvPr/>
        </p:nvSpPr>
        <p:spPr>
          <a:xfrm>
            <a:off x="3248430" y="4606076"/>
            <a:ext cx="14227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Halloween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SALE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20FD499A-827C-42AE-9777-8E3464A81DBB}"/>
              </a:ext>
            </a:extLst>
          </p:cNvPr>
          <p:cNvSpPr txBox="1"/>
          <p:nvPr/>
        </p:nvSpPr>
        <p:spPr>
          <a:xfrm>
            <a:off x="5051367" y="3493406"/>
            <a:ext cx="6590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OFF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711F5C06-7E29-4F5A-A95D-BE95D048D6CD}"/>
              </a:ext>
            </a:extLst>
          </p:cNvPr>
          <p:cNvSpPr txBox="1"/>
          <p:nvPr/>
        </p:nvSpPr>
        <p:spPr>
          <a:xfrm>
            <a:off x="1110846" y="4051842"/>
            <a:ext cx="99249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Limited Time only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D9C5464B-C79B-41AB-8760-4394EE238331}"/>
              </a:ext>
            </a:extLst>
          </p:cNvPr>
          <p:cNvSpPr txBox="1"/>
          <p:nvPr/>
        </p:nvSpPr>
        <p:spPr>
          <a:xfrm>
            <a:off x="2434356" y="3463409"/>
            <a:ext cx="93869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Time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SALE</a:t>
            </a:r>
          </a:p>
        </p:txBody>
      </p:sp>
      <p:sp>
        <p:nvSpPr>
          <p:cNvPr id="258" name="직사각형 257">
            <a:extLst>
              <a:ext uri="{FF2B5EF4-FFF2-40B4-BE49-F238E27FC236}">
                <a16:creationId xmlns:a16="http://schemas.microsoft.com/office/drawing/2014/main" id="{DFAFFE92-41F5-4492-819F-224A40D3C2CD}"/>
              </a:ext>
            </a:extLst>
          </p:cNvPr>
          <p:cNvSpPr/>
          <p:nvPr/>
        </p:nvSpPr>
        <p:spPr>
          <a:xfrm>
            <a:off x="-1" y="1519405"/>
            <a:ext cx="6096001" cy="2518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6EEEB1BA-F530-4BA3-B70B-D28CF89BD33F}"/>
              </a:ext>
            </a:extLst>
          </p:cNvPr>
          <p:cNvGrpSpPr/>
          <p:nvPr/>
        </p:nvGrpSpPr>
        <p:grpSpPr>
          <a:xfrm>
            <a:off x="7348305" y="1650279"/>
            <a:ext cx="4266437" cy="1530893"/>
            <a:chOff x="6287557" y="545141"/>
            <a:chExt cx="5398342" cy="1530893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95096570-B842-4F96-A002-C5280E9E1862}"/>
                </a:ext>
              </a:extLst>
            </p:cNvPr>
            <p:cNvSpPr txBox="1"/>
            <p:nvPr/>
          </p:nvSpPr>
          <p:spPr>
            <a:xfrm>
              <a:off x="6287557" y="545141"/>
              <a:ext cx="5398342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spc="-150" dirty="0">
                  <a:solidFill>
                    <a:schemeClr val="accent1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HALLOWEEN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BED2CCCA-97CC-4FEF-B7E2-711F62C8DC3A}"/>
                </a:ext>
              </a:extLst>
            </p:cNvPr>
            <p:cNvSpPr txBox="1"/>
            <p:nvPr/>
          </p:nvSpPr>
          <p:spPr>
            <a:xfrm>
              <a:off x="7750846" y="1306593"/>
              <a:ext cx="3935053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accent1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BIG SALE</a:t>
              </a:r>
            </a:p>
          </p:txBody>
        </p:sp>
      </p:grpSp>
      <p:sp>
        <p:nvSpPr>
          <p:cNvPr id="262" name="TextBox 261">
            <a:extLst>
              <a:ext uri="{FF2B5EF4-FFF2-40B4-BE49-F238E27FC236}">
                <a16:creationId xmlns:a16="http://schemas.microsoft.com/office/drawing/2014/main" id="{AB185CBA-50A6-4D3C-9CB0-DD15CB351E07}"/>
              </a:ext>
            </a:extLst>
          </p:cNvPr>
          <p:cNvSpPr txBox="1"/>
          <p:nvPr/>
        </p:nvSpPr>
        <p:spPr>
          <a:xfrm>
            <a:off x="6985060" y="5291984"/>
            <a:ext cx="4184196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Limited Time only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C043112E-7C20-4655-A5F4-51805CBD0E43}"/>
              </a:ext>
            </a:extLst>
          </p:cNvPr>
          <p:cNvSpPr txBox="1"/>
          <p:nvPr/>
        </p:nvSpPr>
        <p:spPr>
          <a:xfrm>
            <a:off x="8051158" y="5817360"/>
            <a:ext cx="2052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FB81DC9F-90AD-49C3-951F-C47588C69FDB}"/>
              </a:ext>
            </a:extLst>
          </p:cNvPr>
          <p:cNvSpPr txBox="1"/>
          <p:nvPr/>
        </p:nvSpPr>
        <p:spPr>
          <a:xfrm>
            <a:off x="6909122" y="3723097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8D59FEE-6C87-4FE9-A4B5-AA88C21F0E4F}"/>
              </a:ext>
            </a:extLst>
          </p:cNvPr>
          <p:cNvSpPr txBox="1"/>
          <p:nvPr/>
        </p:nvSpPr>
        <p:spPr>
          <a:xfrm>
            <a:off x="6909122" y="4202429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7AD5BFEB-4709-42EB-8665-BA2C6B7A1E00}"/>
              </a:ext>
            </a:extLst>
          </p:cNvPr>
          <p:cNvSpPr txBox="1"/>
          <p:nvPr/>
        </p:nvSpPr>
        <p:spPr>
          <a:xfrm>
            <a:off x="6909122" y="4681761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7" name="Oval 40">
            <a:extLst>
              <a:ext uri="{FF2B5EF4-FFF2-40B4-BE49-F238E27FC236}">
                <a16:creationId xmlns:a16="http://schemas.microsoft.com/office/drawing/2014/main" id="{E9F345AE-B402-4ED2-9E21-CF707D81FF29}"/>
              </a:ext>
            </a:extLst>
          </p:cNvPr>
          <p:cNvSpPr/>
          <p:nvPr/>
        </p:nvSpPr>
        <p:spPr>
          <a:xfrm>
            <a:off x="6555136" y="3818848"/>
            <a:ext cx="289426" cy="2894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41">
            <a:extLst>
              <a:ext uri="{FF2B5EF4-FFF2-40B4-BE49-F238E27FC236}">
                <a16:creationId xmlns:a16="http://schemas.microsoft.com/office/drawing/2014/main" id="{7FA0F370-C479-43DF-94DE-E1794DEBCBFA}"/>
              </a:ext>
            </a:extLst>
          </p:cNvPr>
          <p:cNvSpPr/>
          <p:nvPr/>
        </p:nvSpPr>
        <p:spPr>
          <a:xfrm>
            <a:off x="6555136" y="4295429"/>
            <a:ext cx="289426" cy="2894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42">
            <a:extLst>
              <a:ext uri="{FF2B5EF4-FFF2-40B4-BE49-F238E27FC236}">
                <a16:creationId xmlns:a16="http://schemas.microsoft.com/office/drawing/2014/main" id="{5071D81A-CF2A-474C-937F-6528B339AF36}"/>
              </a:ext>
            </a:extLst>
          </p:cNvPr>
          <p:cNvSpPr/>
          <p:nvPr/>
        </p:nvSpPr>
        <p:spPr>
          <a:xfrm>
            <a:off x="6555136" y="4772009"/>
            <a:ext cx="289426" cy="2894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8B02AFB-D2EF-4850-980C-27BB59AA03CD}"/>
              </a:ext>
            </a:extLst>
          </p:cNvPr>
          <p:cNvSpPr txBox="1"/>
          <p:nvPr/>
        </p:nvSpPr>
        <p:spPr>
          <a:xfrm>
            <a:off x="6909122" y="3243765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1" name="Oval 44">
            <a:extLst>
              <a:ext uri="{FF2B5EF4-FFF2-40B4-BE49-F238E27FC236}">
                <a16:creationId xmlns:a16="http://schemas.microsoft.com/office/drawing/2014/main" id="{FCC25428-93E2-4F74-8377-EECE5095C271}"/>
              </a:ext>
            </a:extLst>
          </p:cNvPr>
          <p:cNvSpPr/>
          <p:nvPr/>
        </p:nvSpPr>
        <p:spPr>
          <a:xfrm>
            <a:off x="6555136" y="3342267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106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2022-10-26T04:34:27Z</dcterms:modified>
</cp:coreProperties>
</file>