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CEFF"/>
    <a:srgbClr val="FF3399"/>
    <a:srgbClr val="CC3399"/>
    <a:srgbClr val="70AC2E"/>
    <a:srgbClr val="C19FFF"/>
    <a:srgbClr val="CAB4EA"/>
    <a:srgbClr val="D3B5E9"/>
    <a:srgbClr val="D68B1C"/>
    <a:srgbClr val="FFE0A3"/>
    <a:srgbClr val="D000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7080" y="5108755"/>
            <a:ext cx="7772400" cy="91623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1425" y="4039820"/>
            <a:ext cx="6400800" cy="1068935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rgbClr val="FFC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45811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901950"/>
            <a:ext cx="8229600" cy="3766098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20" y="680310"/>
            <a:ext cx="671993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443835"/>
            <a:ext cx="671993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1138425"/>
            <a:ext cx="8229600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173020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36006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73020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36006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1425" y="4192525"/>
            <a:ext cx="6400800" cy="1068935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58</Words>
  <Application>Microsoft Office PowerPoint</Application>
  <PresentationFormat>Presentación en pantalla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35</cp:revision>
  <dcterms:created xsi:type="dcterms:W3CDTF">2013-08-21T19:17:07Z</dcterms:created>
  <dcterms:modified xsi:type="dcterms:W3CDTF">2013-10-23T13:36:08Z</dcterms:modified>
</cp:coreProperties>
</file>