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7" y="405139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307580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95536" y="4844068"/>
            <a:ext cx="83884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668344" y="158944"/>
            <a:ext cx="1320707" cy="324574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8693" y="1340992"/>
              <a:ext cx="982098" cy="204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2016-01-21T03:24:09Z</dcterms:modified>
</cp:coreProperties>
</file>