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63688" y="0"/>
            <a:ext cx="738031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4248201"/>
            <a:ext cx="1082804" cy="2677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3760249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13846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2016-01-06T19:48:09Z</dcterms:modified>
</cp:coreProperties>
</file>