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133003"/>
            <a:ext cx="8496944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247006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7494"/>
            <a:ext cx="1301512" cy="3218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2331343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18696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0" y="3118098"/>
            <a:ext cx="15476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CUSTOM</a:t>
            </a:r>
          </a:p>
          <a:p>
            <a:pPr algn="ctr"/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TEXT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274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2014-12-28T06:05:33Z</dcterms:modified>
</cp:coreProperties>
</file>