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33" name="Freeform 3">
            <a:extLst>
              <a:ext uri="{FF2B5EF4-FFF2-40B4-BE49-F238E27FC236}">
                <a16:creationId xmlns:a16="http://schemas.microsoft.com/office/drawing/2014/main" id="{97625DFC-C304-4BC9-AC58-09C13BE66058}"/>
              </a:ext>
            </a:extLst>
          </p:cNvPr>
          <p:cNvSpPr/>
          <p:nvPr/>
        </p:nvSpPr>
        <p:spPr>
          <a:xfrm>
            <a:off x="19052" y="357354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4" name="Freeform: Shape 333">
            <a:extLst>
              <a:ext uri="{FF2B5EF4-FFF2-40B4-BE49-F238E27FC236}">
                <a16:creationId xmlns:a16="http://schemas.microsoft.com/office/drawing/2014/main" id="{875C1FC5-D13D-44CD-BFE7-2F883F17601B}"/>
              </a:ext>
            </a:extLst>
          </p:cNvPr>
          <p:cNvSpPr/>
          <p:nvPr/>
        </p:nvSpPr>
        <p:spPr>
          <a:xfrm>
            <a:off x="9051979" y="2183712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5" name="Freeform: Shape 334">
            <a:extLst>
              <a:ext uri="{FF2B5EF4-FFF2-40B4-BE49-F238E27FC236}">
                <a16:creationId xmlns:a16="http://schemas.microsoft.com/office/drawing/2014/main" id="{AE4B73CA-8445-44CE-B369-EF0796375D12}"/>
              </a:ext>
            </a:extLst>
          </p:cNvPr>
          <p:cNvSpPr/>
          <p:nvPr/>
        </p:nvSpPr>
        <p:spPr>
          <a:xfrm flipH="1">
            <a:off x="7746476" y="2183712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6" name="Freeform: Shape 335">
            <a:extLst>
              <a:ext uri="{FF2B5EF4-FFF2-40B4-BE49-F238E27FC236}">
                <a16:creationId xmlns:a16="http://schemas.microsoft.com/office/drawing/2014/main" id="{00EC4E6C-B7E8-444C-9FFD-0A3181F8A780}"/>
              </a:ext>
            </a:extLst>
          </p:cNvPr>
          <p:cNvSpPr/>
          <p:nvPr/>
        </p:nvSpPr>
        <p:spPr>
          <a:xfrm rot="19441999" flipH="1">
            <a:off x="7223179" y="2849648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7" name="Freeform: Shape 336">
            <a:extLst>
              <a:ext uri="{FF2B5EF4-FFF2-40B4-BE49-F238E27FC236}">
                <a16:creationId xmlns:a16="http://schemas.microsoft.com/office/drawing/2014/main" id="{D9938DB5-3643-4556-B6CC-F39B3B41AA09}"/>
              </a:ext>
            </a:extLst>
          </p:cNvPr>
          <p:cNvSpPr/>
          <p:nvPr/>
        </p:nvSpPr>
        <p:spPr>
          <a:xfrm rot="2158001">
            <a:off x="9575275" y="2849648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8" name="Freeform: Shape 337">
            <a:extLst>
              <a:ext uri="{FF2B5EF4-FFF2-40B4-BE49-F238E27FC236}">
                <a16:creationId xmlns:a16="http://schemas.microsoft.com/office/drawing/2014/main" id="{38D878A7-0666-4D9A-A129-E03B0ABBEE70}"/>
              </a:ext>
            </a:extLst>
          </p:cNvPr>
          <p:cNvSpPr/>
          <p:nvPr/>
        </p:nvSpPr>
        <p:spPr>
          <a:xfrm rot="2508811" flipH="1">
            <a:off x="8344366" y="1806077"/>
            <a:ext cx="1001842" cy="1079739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47653"/>
              <a:gd name="connsiteY0" fmla="*/ 630020 h 645486"/>
              <a:gd name="connsiteX1" fmla="*/ 102898 w 547653"/>
              <a:gd name="connsiteY1" fmla="*/ 494582 h 645486"/>
              <a:gd name="connsiteX2" fmla="*/ 91306 w 547653"/>
              <a:gd name="connsiteY2" fmla="*/ 454504 h 645486"/>
              <a:gd name="connsiteX3" fmla="*/ 180266 w 547653"/>
              <a:gd name="connsiteY3" fmla="*/ 262027 h 645486"/>
              <a:gd name="connsiteX4" fmla="*/ 371934 w 547653"/>
              <a:gd name="connsiteY4" fmla="*/ 160128 h 645486"/>
              <a:gd name="connsiteX5" fmla="*/ 494860 w 547653"/>
              <a:gd name="connsiteY5" fmla="*/ 83299 h 645486"/>
              <a:gd name="connsiteX6" fmla="*/ 544193 w 547653"/>
              <a:gd name="connsiteY6" fmla="*/ 0 h 645486"/>
              <a:gd name="connsiteX7" fmla="*/ 540149 w 547653"/>
              <a:gd name="connsiteY7" fmla="*/ 136675 h 645486"/>
              <a:gd name="connsiteX8" fmla="*/ 449572 w 547653"/>
              <a:gd name="connsiteY8" fmla="*/ 410833 h 645486"/>
              <a:gd name="connsiteX9" fmla="*/ 243346 w 547653"/>
              <a:gd name="connsiteY9" fmla="*/ 533759 h 645486"/>
              <a:gd name="connsiteX10" fmla="*/ 126081 w 547653"/>
              <a:gd name="connsiteY10" fmla="*/ 525672 h 645486"/>
              <a:gd name="connsiteX11" fmla="*/ 108289 w 547653"/>
              <a:gd name="connsiteY11" fmla="*/ 536994 h 645486"/>
              <a:gd name="connsiteX12" fmla="*/ 75940 w 547653"/>
              <a:gd name="connsiteY12" fmla="*/ 632424 h 645486"/>
              <a:gd name="connsiteX13" fmla="*/ 0 w 547653"/>
              <a:gd name="connsiteY13" fmla="*/ 630020 h 645486"/>
              <a:gd name="connsiteX0" fmla="*/ 0 w 547653"/>
              <a:gd name="connsiteY0" fmla="*/ 630020 h 645158"/>
              <a:gd name="connsiteX1" fmla="*/ 102898 w 547653"/>
              <a:gd name="connsiteY1" fmla="*/ 494582 h 645158"/>
              <a:gd name="connsiteX2" fmla="*/ 91306 w 547653"/>
              <a:gd name="connsiteY2" fmla="*/ 454504 h 645158"/>
              <a:gd name="connsiteX3" fmla="*/ 180266 w 547653"/>
              <a:gd name="connsiteY3" fmla="*/ 262027 h 645158"/>
              <a:gd name="connsiteX4" fmla="*/ 371934 w 547653"/>
              <a:gd name="connsiteY4" fmla="*/ 160128 h 645158"/>
              <a:gd name="connsiteX5" fmla="*/ 494860 w 547653"/>
              <a:gd name="connsiteY5" fmla="*/ 83299 h 645158"/>
              <a:gd name="connsiteX6" fmla="*/ 544193 w 547653"/>
              <a:gd name="connsiteY6" fmla="*/ 0 h 645158"/>
              <a:gd name="connsiteX7" fmla="*/ 540149 w 547653"/>
              <a:gd name="connsiteY7" fmla="*/ 136675 h 645158"/>
              <a:gd name="connsiteX8" fmla="*/ 449572 w 547653"/>
              <a:gd name="connsiteY8" fmla="*/ 410833 h 645158"/>
              <a:gd name="connsiteX9" fmla="*/ 243346 w 547653"/>
              <a:gd name="connsiteY9" fmla="*/ 533759 h 645158"/>
              <a:gd name="connsiteX10" fmla="*/ 126081 w 547653"/>
              <a:gd name="connsiteY10" fmla="*/ 525672 h 645158"/>
              <a:gd name="connsiteX11" fmla="*/ 108289 w 547653"/>
              <a:gd name="connsiteY11" fmla="*/ 536994 h 645158"/>
              <a:gd name="connsiteX12" fmla="*/ 22954 w 547653"/>
              <a:gd name="connsiteY12" fmla="*/ 631993 h 645158"/>
              <a:gd name="connsiteX13" fmla="*/ 0 w 547653"/>
              <a:gd name="connsiteY13" fmla="*/ 630020 h 645158"/>
              <a:gd name="connsiteX0" fmla="*/ 0 w 547653"/>
              <a:gd name="connsiteY0" fmla="*/ 630020 h 645158"/>
              <a:gd name="connsiteX1" fmla="*/ 102898 w 547653"/>
              <a:gd name="connsiteY1" fmla="*/ 494582 h 645158"/>
              <a:gd name="connsiteX2" fmla="*/ 91306 w 547653"/>
              <a:gd name="connsiteY2" fmla="*/ 454504 h 645158"/>
              <a:gd name="connsiteX3" fmla="*/ 180266 w 547653"/>
              <a:gd name="connsiteY3" fmla="*/ 262027 h 645158"/>
              <a:gd name="connsiteX4" fmla="*/ 371934 w 547653"/>
              <a:gd name="connsiteY4" fmla="*/ 160128 h 645158"/>
              <a:gd name="connsiteX5" fmla="*/ 494860 w 547653"/>
              <a:gd name="connsiteY5" fmla="*/ 83299 h 645158"/>
              <a:gd name="connsiteX6" fmla="*/ 544193 w 547653"/>
              <a:gd name="connsiteY6" fmla="*/ 0 h 645158"/>
              <a:gd name="connsiteX7" fmla="*/ 540149 w 547653"/>
              <a:gd name="connsiteY7" fmla="*/ 136675 h 645158"/>
              <a:gd name="connsiteX8" fmla="*/ 449572 w 547653"/>
              <a:gd name="connsiteY8" fmla="*/ 410833 h 645158"/>
              <a:gd name="connsiteX9" fmla="*/ 243346 w 547653"/>
              <a:gd name="connsiteY9" fmla="*/ 533759 h 645158"/>
              <a:gd name="connsiteX10" fmla="*/ 126081 w 547653"/>
              <a:gd name="connsiteY10" fmla="*/ 525672 h 645158"/>
              <a:gd name="connsiteX11" fmla="*/ 108289 w 547653"/>
              <a:gd name="connsiteY11" fmla="*/ 536994 h 645158"/>
              <a:gd name="connsiteX12" fmla="*/ 22954 w 547653"/>
              <a:gd name="connsiteY12" fmla="*/ 631993 h 645158"/>
              <a:gd name="connsiteX13" fmla="*/ 0 w 547653"/>
              <a:gd name="connsiteY13" fmla="*/ 630020 h 645158"/>
              <a:gd name="connsiteX0" fmla="*/ 0 w 547653"/>
              <a:gd name="connsiteY0" fmla="*/ 630020 h 647713"/>
              <a:gd name="connsiteX1" fmla="*/ 102898 w 547653"/>
              <a:gd name="connsiteY1" fmla="*/ 494582 h 647713"/>
              <a:gd name="connsiteX2" fmla="*/ 91306 w 547653"/>
              <a:gd name="connsiteY2" fmla="*/ 454504 h 647713"/>
              <a:gd name="connsiteX3" fmla="*/ 180266 w 547653"/>
              <a:gd name="connsiteY3" fmla="*/ 262027 h 647713"/>
              <a:gd name="connsiteX4" fmla="*/ 371934 w 547653"/>
              <a:gd name="connsiteY4" fmla="*/ 160128 h 647713"/>
              <a:gd name="connsiteX5" fmla="*/ 494860 w 547653"/>
              <a:gd name="connsiteY5" fmla="*/ 83299 h 647713"/>
              <a:gd name="connsiteX6" fmla="*/ 544193 w 547653"/>
              <a:gd name="connsiteY6" fmla="*/ 0 h 647713"/>
              <a:gd name="connsiteX7" fmla="*/ 540149 w 547653"/>
              <a:gd name="connsiteY7" fmla="*/ 136675 h 647713"/>
              <a:gd name="connsiteX8" fmla="*/ 449572 w 547653"/>
              <a:gd name="connsiteY8" fmla="*/ 410833 h 647713"/>
              <a:gd name="connsiteX9" fmla="*/ 243346 w 547653"/>
              <a:gd name="connsiteY9" fmla="*/ 533759 h 647713"/>
              <a:gd name="connsiteX10" fmla="*/ 126081 w 547653"/>
              <a:gd name="connsiteY10" fmla="*/ 525672 h 647713"/>
              <a:gd name="connsiteX11" fmla="*/ 108289 w 547653"/>
              <a:gd name="connsiteY11" fmla="*/ 536994 h 647713"/>
              <a:gd name="connsiteX12" fmla="*/ 24265 w 547653"/>
              <a:gd name="connsiteY12" fmla="*/ 635301 h 647713"/>
              <a:gd name="connsiteX13" fmla="*/ 0 w 547653"/>
              <a:gd name="connsiteY13" fmla="*/ 630020 h 647713"/>
              <a:gd name="connsiteX0" fmla="*/ 0 w 550025"/>
              <a:gd name="connsiteY0" fmla="*/ 627898 h 647273"/>
              <a:gd name="connsiteX1" fmla="*/ 105270 w 550025"/>
              <a:gd name="connsiteY1" fmla="*/ 494582 h 647273"/>
              <a:gd name="connsiteX2" fmla="*/ 93678 w 550025"/>
              <a:gd name="connsiteY2" fmla="*/ 454504 h 647273"/>
              <a:gd name="connsiteX3" fmla="*/ 182638 w 550025"/>
              <a:gd name="connsiteY3" fmla="*/ 262027 h 647273"/>
              <a:gd name="connsiteX4" fmla="*/ 374306 w 550025"/>
              <a:gd name="connsiteY4" fmla="*/ 160128 h 647273"/>
              <a:gd name="connsiteX5" fmla="*/ 497232 w 550025"/>
              <a:gd name="connsiteY5" fmla="*/ 83299 h 647273"/>
              <a:gd name="connsiteX6" fmla="*/ 546565 w 550025"/>
              <a:gd name="connsiteY6" fmla="*/ 0 h 647273"/>
              <a:gd name="connsiteX7" fmla="*/ 542521 w 550025"/>
              <a:gd name="connsiteY7" fmla="*/ 136675 h 647273"/>
              <a:gd name="connsiteX8" fmla="*/ 451944 w 550025"/>
              <a:gd name="connsiteY8" fmla="*/ 410833 h 647273"/>
              <a:gd name="connsiteX9" fmla="*/ 245718 w 550025"/>
              <a:gd name="connsiteY9" fmla="*/ 533759 h 647273"/>
              <a:gd name="connsiteX10" fmla="*/ 128453 w 550025"/>
              <a:gd name="connsiteY10" fmla="*/ 525672 h 647273"/>
              <a:gd name="connsiteX11" fmla="*/ 110661 w 550025"/>
              <a:gd name="connsiteY11" fmla="*/ 536994 h 647273"/>
              <a:gd name="connsiteX12" fmla="*/ 26637 w 550025"/>
              <a:gd name="connsiteY12" fmla="*/ 635301 h 647273"/>
              <a:gd name="connsiteX13" fmla="*/ 0 w 550025"/>
              <a:gd name="connsiteY13" fmla="*/ 627898 h 647273"/>
              <a:gd name="connsiteX0" fmla="*/ 0 w 550025"/>
              <a:gd name="connsiteY0" fmla="*/ 627898 h 635501"/>
              <a:gd name="connsiteX1" fmla="*/ 105270 w 550025"/>
              <a:gd name="connsiteY1" fmla="*/ 494582 h 635501"/>
              <a:gd name="connsiteX2" fmla="*/ 93678 w 550025"/>
              <a:gd name="connsiteY2" fmla="*/ 454504 h 635501"/>
              <a:gd name="connsiteX3" fmla="*/ 182638 w 550025"/>
              <a:gd name="connsiteY3" fmla="*/ 262027 h 635501"/>
              <a:gd name="connsiteX4" fmla="*/ 374306 w 550025"/>
              <a:gd name="connsiteY4" fmla="*/ 160128 h 635501"/>
              <a:gd name="connsiteX5" fmla="*/ 497232 w 550025"/>
              <a:gd name="connsiteY5" fmla="*/ 83299 h 635501"/>
              <a:gd name="connsiteX6" fmla="*/ 546565 w 550025"/>
              <a:gd name="connsiteY6" fmla="*/ 0 h 635501"/>
              <a:gd name="connsiteX7" fmla="*/ 542521 w 550025"/>
              <a:gd name="connsiteY7" fmla="*/ 136675 h 635501"/>
              <a:gd name="connsiteX8" fmla="*/ 451944 w 550025"/>
              <a:gd name="connsiteY8" fmla="*/ 410833 h 635501"/>
              <a:gd name="connsiteX9" fmla="*/ 245718 w 550025"/>
              <a:gd name="connsiteY9" fmla="*/ 533759 h 635501"/>
              <a:gd name="connsiteX10" fmla="*/ 128453 w 550025"/>
              <a:gd name="connsiteY10" fmla="*/ 525672 h 635501"/>
              <a:gd name="connsiteX11" fmla="*/ 110661 w 550025"/>
              <a:gd name="connsiteY11" fmla="*/ 536994 h 635501"/>
              <a:gd name="connsiteX12" fmla="*/ 26637 w 550025"/>
              <a:gd name="connsiteY12" fmla="*/ 635301 h 635501"/>
              <a:gd name="connsiteX13" fmla="*/ 0 w 550025"/>
              <a:gd name="connsiteY13" fmla="*/ 627898 h 635501"/>
              <a:gd name="connsiteX0" fmla="*/ 0 w 579839"/>
              <a:gd name="connsiteY0" fmla="*/ 616169 h 623772"/>
              <a:gd name="connsiteX1" fmla="*/ 105270 w 579839"/>
              <a:gd name="connsiteY1" fmla="*/ 482853 h 623772"/>
              <a:gd name="connsiteX2" fmla="*/ 93678 w 579839"/>
              <a:gd name="connsiteY2" fmla="*/ 442775 h 623772"/>
              <a:gd name="connsiteX3" fmla="*/ 182638 w 579839"/>
              <a:gd name="connsiteY3" fmla="*/ 250298 h 623772"/>
              <a:gd name="connsiteX4" fmla="*/ 374306 w 579839"/>
              <a:gd name="connsiteY4" fmla="*/ 148399 h 623772"/>
              <a:gd name="connsiteX5" fmla="*/ 497232 w 579839"/>
              <a:gd name="connsiteY5" fmla="*/ 71570 h 623772"/>
              <a:gd name="connsiteX6" fmla="*/ 578770 w 579839"/>
              <a:gd name="connsiteY6" fmla="*/ 0 h 623772"/>
              <a:gd name="connsiteX7" fmla="*/ 542521 w 579839"/>
              <a:gd name="connsiteY7" fmla="*/ 124946 h 623772"/>
              <a:gd name="connsiteX8" fmla="*/ 451944 w 579839"/>
              <a:gd name="connsiteY8" fmla="*/ 399104 h 623772"/>
              <a:gd name="connsiteX9" fmla="*/ 245718 w 579839"/>
              <a:gd name="connsiteY9" fmla="*/ 522030 h 623772"/>
              <a:gd name="connsiteX10" fmla="*/ 128453 w 579839"/>
              <a:gd name="connsiteY10" fmla="*/ 513943 h 623772"/>
              <a:gd name="connsiteX11" fmla="*/ 110661 w 579839"/>
              <a:gd name="connsiteY11" fmla="*/ 525265 h 623772"/>
              <a:gd name="connsiteX12" fmla="*/ 26637 w 579839"/>
              <a:gd name="connsiteY12" fmla="*/ 623572 h 623772"/>
              <a:gd name="connsiteX13" fmla="*/ 0 w 579839"/>
              <a:gd name="connsiteY13" fmla="*/ 616169 h 623772"/>
              <a:gd name="connsiteX0" fmla="*/ 0 w 579839"/>
              <a:gd name="connsiteY0" fmla="*/ 616169 h 623772"/>
              <a:gd name="connsiteX1" fmla="*/ 105270 w 579839"/>
              <a:gd name="connsiteY1" fmla="*/ 482853 h 623772"/>
              <a:gd name="connsiteX2" fmla="*/ 93678 w 579839"/>
              <a:gd name="connsiteY2" fmla="*/ 442775 h 623772"/>
              <a:gd name="connsiteX3" fmla="*/ 182638 w 579839"/>
              <a:gd name="connsiteY3" fmla="*/ 250298 h 623772"/>
              <a:gd name="connsiteX4" fmla="*/ 374306 w 579839"/>
              <a:gd name="connsiteY4" fmla="*/ 148399 h 623772"/>
              <a:gd name="connsiteX5" fmla="*/ 497232 w 579839"/>
              <a:gd name="connsiteY5" fmla="*/ 71570 h 623772"/>
              <a:gd name="connsiteX6" fmla="*/ 578770 w 579839"/>
              <a:gd name="connsiteY6" fmla="*/ 0 h 623772"/>
              <a:gd name="connsiteX7" fmla="*/ 542521 w 579839"/>
              <a:gd name="connsiteY7" fmla="*/ 124946 h 623772"/>
              <a:gd name="connsiteX8" fmla="*/ 451944 w 579839"/>
              <a:gd name="connsiteY8" fmla="*/ 399104 h 623772"/>
              <a:gd name="connsiteX9" fmla="*/ 245718 w 579839"/>
              <a:gd name="connsiteY9" fmla="*/ 522030 h 623772"/>
              <a:gd name="connsiteX10" fmla="*/ 128453 w 579839"/>
              <a:gd name="connsiteY10" fmla="*/ 513943 h 623772"/>
              <a:gd name="connsiteX11" fmla="*/ 110661 w 579839"/>
              <a:gd name="connsiteY11" fmla="*/ 525265 h 623772"/>
              <a:gd name="connsiteX12" fmla="*/ 26637 w 579839"/>
              <a:gd name="connsiteY12" fmla="*/ 623572 h 623772"/>
              <a:gd name="connsiteX13" fmla="*/ 0 w 579839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82638 w 578770"/>
              <a:gd name="connsiteY3" fmla="*/ 250298 h 623772"/>
              <a:gd name="connsiteX4" fmla="*/ 374306 w 578770"/>
              <a:gd name="connsiteY4" fmla="*/ 148399 h 623772"/>
              <a:gd name="connsiteX5" fmla="*/ 497232 w 578770"/>
              <a:gd name="connsiteY5" fmla="*/ 71570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82638 w 578770"/>
              <a:gd name="connsiteY3" fmla="*/ 250298 h 623772"/>
              <a:gd name="connsiteX4" fmla="*/ 374306 w 578770"/>
              <a:gd name="connsiteY4" fmla="*/ 148399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82638 w 578770"/>
              <a:gd name="connsiteY3" fmla="*/ 250298 h 623772"/>
              <a:gd name="connsiteX4" fmla="*/ 361011 w 578770"/>
              <a:gd name="connsiteY4" fmla="*/ 132236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6459 w 578770"/>
              <a:gd name="connsiteY3" fmla="*/ 240501 h 623772"/>
              <a:gd name="connsiteX4" fmla="*/ 361011 w 578770"/>
              <a:gd name="connsiteY4" fmla="*/ 132236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6459 w 578770"/>
              <a:gd name="connsiteY3" fmla="*/ 240501 h 623772"/>
              <a:gd name="connsiteX4" fmla="*/ 352836 w 578770"/>
              <a:gd name="connsiteY4" fmla="*/ 127057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3850 w 578770"/>
              <a:gd name="connsiteY3" fmla="*/ 186015 h 623772"/>
              <a:gd name="connsiteX4" fmla="*/ 352836 w 578770"/>
              <a:gd name="connsiteY4" fmla="*/ 127057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3850 w 578770"/>
              <a:gd name="connsiteY3" fmla="*/ 186015 h 623772"/>
              <a:gd name="connsiteX4" fmla="*/ 482316 w 578770"/>
              <a:gd name="connsiteY4" fmla="*/ 6676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3850 w 578770"/>
              <a:gd name="connsiteY3" fmla="*/ 186015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2711 w 578770"/>
              <a:gd name="connsiteY3" fmla="*/ 213666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6269 w 578770"/>
              <a:gd name="connsiteY3" fmla="*/ 216848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8770" h="623772">
                <a:moveTo>
                  <a:pt x="0" y="616169"/>
                </a:moveTo>
                <a:cubicBezTo>
                  <a:pt x="26199" y="560333"/>
                  <a:pt x="71304" y="544316"/>
                  <a:pt x="105270" y="482853"/>
                </a:cubicBezTo>
                <a:cubicBezTo>
                  <a:pt x="100441" y="471619"/>
                  <a:pt x="95295" y="457332"/>
                  <a:pt x="93678" y="442775"/>
                </a:cubicBezTo>
                <a:cubicBezTo>
                  <a:pt x="85591" y="361094"/>
                  <a:pt x="113308" y="278933"/>
                  <a:pt x="176269" y="216848"/>
                </a:cubicBezTo>
                <a:cubicBezTo>
                  <a:pt x="229050" y="164801"/>
                  <a:pt x="400566" y="102597"/>
                  <a:pt x="467650" y="66456"/>
                </a:cubicBezTo>
                <a:cubicBezTo>
                  <a:pt x="534734" y="30315"/>
                  <a:pt x="542917" y="25726"/>
                  <a:pt x="578770" y="0"/>
                </a:cubicBezTo>
                <a:cubicBezTo>
                  <a:pt x="563329" y="51769"/>
                  <a:pt x="546565" y="81275"/>
                  <a:pt x="542521" y="124946"/>
                </a:cubicBezTo>
                <a:cubicBezTo>
                  <a:pt x="533625" y="222802"/>
                  <a:pt x="508554" y="316614"/>
                  <a:pt x="451944" y="399104"/>
                </a:cubicBezTo>
                <a:cubicBezTo>
                  <a:pt x="401803" y="471081"/>
                  <a:pt x="331443" y="509091"/>
                  <a:pt x="245718" y="522030"/>
                </a:cubicBezTo>
                <a:cubicBezTo>
                  <a:pt x="205282" y="527692"/>
                  <a:pt x="148429" y="503574"/>
                  <a:pt x="128453" y="513943"/>
                </a:cubicBezTo>
                <a:cubicBezTo>
                  <a:pt x="92734" y="532484"/>
                  <a:pt x="48046" y="606534"/>
                  <a:pt x="26637" y="623572"/>
                </a:cubicBezTo>
                <a:cubicBezTo>
                  <a:pt x="16295" y="625222"/>
                  <a:pt x="37201" y="616169"/>
                  <a:pt x="0" y="616169"/>
                </a:cubicBezTo>
                <a:close/>
              </a:path>
            </a:pathLst>
          </a:custGeom>
          <a:noFill/>
          <a:ln w="2540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9189AAA4-733B-42B2-94F0-E6987ACA8331}"/>
              </a:ext>
            </a:extLst>
          </p:cNvPr>
          <p:cNvGrpSpPr/>
          <p:nvPr/>
        </p:nvGrpSpPr>
        <p:grpSpPr>
          <a:xfrm>
            <a:off x="919817" y="1620410"/>
            <a:ext cx="5023783" cy="4182159"/>
            <a:chOff x="1395847" y="3123136"/>
            <a:chExt cx="3246568" cy="4182159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135B29C2-1980-409F-A4D6-C306D8449646}"/>
                </a:ext>
              </a:extLst>
            </p:cNvPr>
            <p:cNvSpPr txBox="1"/>
            <p:nvPr/>
          </p:nvSpPr>
          <p:spPr>
            <a:xfrm>
              <a:off x="1395847" y="3510825"/>
              <a:ext cx="32465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679AC281-2EFD-4F52-B77F-89EE82493ED1}"/>
                </a:ext>
              </a:extLst>
            </p:cNvPr>
            <p:cNvSpPr txBox="1"/>
            <p:nvPr/>
          </p:nvSpPr>
          <p:spPr>
            <a:xfrm>
              <a:off x="1395847" y="3123136"/>
              <a:ext cx="3246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C3C654AF-EAB7-4607-8E89-1F5ADE484201}"/>
                </a:ext>
              </a:extLst>
            </p:cNvPr>
            <p:cNvSpPr txBox="1"/>
            <p:nvPr/>
          </p:nvSpPr>
          <p:spPr>
            <a:xfrm>
              <a:off x="139584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93D8B7AD-C4F9-40DC-A954-925226DF5096}"/>
                </a:ext>
              </a:extLst>
            </p:cNvPr>
            <p:cNvSpPr txBox="1"/>
            <p:nvPr/>
          </p:nvSpPr>
          <p:spPr>
            <a:xfrm>
              <a:off x="139584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8B2B74EA-8575-4D6B-8255-F1D5815AF7A1}"/>
                </a:ext>
              </a:extLst>
            </p:cNvPr>
            <p:cNvSpPr txBox="1"/>
            <p:nvPr/>
          </p:nvSpPr>
          <p:spPr>
            <a:xfrm>
              <a:off x="317476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990AC5B7-3CAD-442B-9B1A-D10FDDCB2461}"/>
                </a:ext>
              </a:extLst>
            </p:cNvPr>
            <p:cNvSpPr txBox="1"/>
            <p:nvPr/>
          </p:nvSpPr>
          <p:spPr>
            <a:xfrm>
              <a:off x="317476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6532A73C-A2B6-4918-B962-7B67864A07A8}"/>
                </a:ext>
              </a:extLst>
            </p:cNvPr>
            <p:cNvSpPr txBox="1"/>
            <p:nvPr/>
          </p:nvSpPr>
          <p:spPr>
            <a:xfrm>
              <a:off x="139584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7F7DB489-663C-4D73-B878-B365707E8E86}"/>
                </a:ext>
              </a:extLst>
            </p:cNvPr>
            <p:cNvSpPr txBox="1"/>
            <p:nvPr/>
          </p:nvSpPr>
          <p:spPr>
            <a:xfrm>
              <a:off x="139584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DC568EC3-0EC8-46DA-8E54-1E191BDC017C}"/>
                </a:ext>
              </a:extLst>
            </p:cNvPr>
            <p:cNvSpPr txBox="1"/>
            <p:nvPr/>
          </p:nvSpPr>
          <p:spPr>
            <a:xfrm>
              <a:off x="317476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952BD299-E9C7-40BE-B55C-0B85CFA10760}"/>
                </a:ext>
              </a:extLst>
            </p:cNvPr>
            <p:cNvSpPr txBox="1"/>
            <p:nvPr/>
          </p:nvSpPr>
          <p:spPr>
            <a:xfrm>
              <a:off x="317476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50" name="TextBox 349">
            <a:extLst>
              <a:ext uri="{FF2B5EF4-FFF2-40B4-BE49-F238E27FC236}">
                <a16:creationId xmlns:a16="http://schemas.microsoft.com/office/drawing/2014/main" id="{0777AF30-799D-425B-8446-D35028B7DD98}"/>
              </a:ext>
            </a:extLst>
          </p:cNvPr>
          <p:cNvSpPr txBox="1"/>
          <p:nvPr/>
        </p:nvSpPr>
        <p:spPr>
          <a:xfrm>
            <a:off x="6695035" y="3795286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0E41EC41-23AF-4AE8-8807-0A822146B2ED}"/>
              </a:ext>
            </a:extLst>
          </p:cNvPr>
          <p:cNvSpPr txBox="1"/>
          <p:nvPr/>
        </p:nvSpPr>
        <p:spPr>
          <a:xfrm>
            <a:off x="10021335" y="3795286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CA4B5F47-EA06-4FCF-BDBD-80E54730505B}"/>
              </a:ext>
            </a:extLst>
          </p:cNvPr>
          <p:cNvSpPr txBox="1"/>
          <p:nvPr/>
        </p:nvSpPr>
        <p:spPr>
          <a:xfrm>
            <a:off x="6780760" y="2741585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A5A0D1BD-E831-45D4-9811-9F2741C9AF95}"/>
              </a:ext>
            </a:extLst>
          </p:cNvPr>
          <p:cNvSpPr txBox="1"/>
          <p:nvPr/>
        </p:nvSpPr>
        <p:spPr>
          <a:xfrm>
            <a:off x="10002285" y="2741584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5023ECC1-4A06-46B2-9202-C8A5C8B2EC10}"/>
              </a:ext>
            </a:extLst>
          </p:cNvPr>
          <p:cNvSpPr txBox="1"/>
          <p:nvPr/>
        </p:nvSpPr>
        <p:spPr>
          <a:xfrm>
            <a:off x="9007873" y="1650298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168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2020-08-31T05:42:06Z</dcterms:modified>
</cp:coreProperties>
</file>