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806C7C0-83AB-4090-AFAC-56BB02C6BB18}"/>
              </a:ext>
            </a:extLst>
          </p:cNvPr>
          <p:cNvGrpSpPr/>
          <p:nvPr/>
        </p:nvGrpSpPr>
        <p:grpSpPr>
          <a:xfrm>
            <a:off x="2639618" y="1969584"/>
            <a:ext cx="4971181" cy="4041850"/>
            <a:chOff x="1914525" y="1276351"/>
            <a:chExt cx="5333999" cy="4336841"/>
          </a:xfrm>
        </p:grpSpPr>
        <p:sp>
          <p:nvSpPr>
            <p:cNvPr id="31" name="Freeform 3">
              <a:extLst>
                <a:ext uri="{FF2B5EF4-FFF2-40B4-BE49-F238E27FC236}">
                  <a16:creationId xmlns:a16="http://schemas.microsoft.com/office/drawing/2014/main" id="{DF7A1709-B5C3-43EF-A097-CD18A37778EB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2" name="Freeform 4">
              <a:extLst>
                <a:ext uri="{FF2B5EF4-FFF2-40B4-BE49-F238E27FC236}">
                  <a16:creationId xmlns:a16="http://schemas.microsoft.com/office/drawing/2014/main" id="{57C9286A-CD02-47B1-A594-9E988D65A8C6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227C12C1-2A95-4E3A-B11B-D247BF31D277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4" name="Oval 33">
            <a:extLst>
              <a:ext uri="{FF2B5EF4-FFF2-40B4-BE49-F238E27FC236}">
                <a16:creationId xmlns:a16="http://schemas.microsoft.com/office/drawing/2014/main" id="{F8587494-861E-49FB-A822-B1AFF2AFC229}"/>
              </a:ext>
            </a:extLst>
          </p:cNvPr>
          <p:cNvSpPr/>
          <p:nvPr/>
        </p:nvSpPr>
        <p:spPr>
          <a:xfrm>
            <a:off x="5508578" y="3085708"/>
            <a:ext cx="828092" cy="8280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1865AB3-81B1-44E6-A99A-856FE233EA17}"/>
              </a:ext>
            </a:extLst>
          </p:cNvPr>
          <p:cNvSpPr/>
          <p:nvPr/>
        </p:nvSpPr>
        <p:spPr>
          <a:xfrm>
            <a:off x="2793103" y="3778105"/>
            <a:ext cx="828092" cy="8280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EA9559C-A14C-4E7A-BE0D-1BA215EDD0E4}"/>
              </a:ext>
            </a:extLst>
          </p:cNvPr>
          <p:cNvSpPr/>
          <p:nvPr/>
        </p:nvSpPr>
        <p:spPr>
          <a:xfrm>
            <a:off x="4799856" y="5312691"/>
            <a:ext cx="828092" cy="8280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FEC9506-0FC3-4A83-8ACA-97A203CEE9CB}"/>
              </a:ext>
            </a:extLst>
          </p:cNvPr>
          <p:cNvSpPr txBox="1"/>
          <p:nvPr/>
        </p:nvSpPr>
        <p:spPr>
          <a:xfrm>
            <a:off x="5442456" y="2362636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C06613C-DDC3-4BDE-872B-96D8A87449B5}"/>
              </a:ext>
            </a:extLst>
          </p:cNvPr>
          <p:cNvGrpSpPr/>
          <p:nvPr/>
        </p:nvGrpSpPr>
        <p:grpSpPr>
          <a:xfrm>
            <a:off x="3311312" y="1825043"/>
            <a:ext cx="2212122" cy="1107996"/>
            <a:chOff x="2551705" y="4283314"/>
            <a:chExt cx="2357003" cy="110799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14F6830-EB78-4274-B495-E8FF79BB9D5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B7E6F1B-F1E7-40C7-A527-0980E69EC138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A499026-A1A1-48F6-910F-41264EA8A884}"/>
              </a:ext>
            </a:extLst>
          </p:cNvPr>
          <p:cNvGrpSpPr/>
          <p:nvPr/>
        </p:nvGrpSpPr>
        <p:grpSpPr>
          <a:xfrm>
            <a:off x="866455" y="4611709"/>
            <a:ext cx="2126423" cy="1107996"/>
            <a:chOff x="2551705" y="4283314"/>
            <a:chExt cx="2357003" cy="110799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C7D57FB-4A78-4D00-B901-5A9D682657E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1143D041-6D72-401D-9D79-ACD1EAB8B714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713559F9-C85D-46EB-AFA0-8608CBE205EC}"/>
              </a:ext>
            </a:extLst>
          </p:cNvPr>
          <p:cNvSpPr txBox="1"/>
          <p:nvPr/>
        </p:nvSpPr>
        <p:spPr>
          <a:xfrm>
            <a:off x="1753793" y="3807432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0387C01-99A6-4C90-AB69-15E9F6C1B6FD}"/>
              </a:ext>
            </a:extLst>
          </p:cNvPr>
          <p:cNvSpPr txBox="1"/>
          <p:nvPr/>
        </p:nvSpPr>
        <p:spPr>
          <a:xfrm>
            <a:off x="6447054" y="5292420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F1547347-1330-4032-9379-E29A8CD380B0}"/>
              </a:ext>
            </a:extLst>
          </p:cNvPr>
          <p:cNvGrpSpPr/>
          <p:nvPr/>
        </p:nvGrpSpPr>
        <p:grpSpPr>
          <a:xfrm>
            <a:off x="7299548" y="5215475"/>
            <a:ext cx="2663906" cy="923330"/>
            <a:chOff x="2551705" y="4283314"/>
            <a:chExt cx="2357003" cy="923330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739B19A4-573C-460A-9358-93F3592EDA60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AA7281D-971F-4AF4-877F-38528862129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6" name="Isosceles Triangle 22">
            <a:extLst>
              <a:ext uri="{FF2B5EF4-FFF2-40B4-BE49-F238E27FC236}">
                <a16:creationId xmlns:a16="http://schemas.microsoft.com/office/drawing/2014/main" id="{5F6E9173-2A0F-4671-B910-3E8D47003707}"/>
              </a:ext>
            </a:extLst>
          </p:cNvPr>
          <p:cNvSpPr/>
          <p:nvPr/>
        </p:nvSpPr>
        <p:spPr>
          <a:xfrm rot="19800000">
            <a:off x="5030275" y="5516170"/>
            <a:ext cx="404325" cy="404257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Donut 15">
            <a:extLst>
              <a:ext uri="{FF2B5EF4-FFF2-40B4-BE49-F238E27FC236}">
                <a16:creationId xmlns:a16="http://schemas.microsoft.com/office/drawing/2014/main" id="{93FEAFE4-2194-490E-921F-9AD6D0576915}"/>
              </a:ext>
            </a:extLst>
          </p:cNvPr>
          <p:cNvSpPr/>
          <p:nvPr/>
        </p:nvSpPr>
        <p:spPr>
          <a:xfrm>
            <a:off x="5708099" y="3283416"/>
            <a:ext cx="429048" cy="42606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8" name="Oval 21">
            <a:extLst>
              <a:ext uri="{FF2B5EF4-FFF2-40B4-BE49-F238E27FC236}">
                <a16:creationId xmlns:a16="http://schemas.microsoft.com/office/drawing/2014/main" id="{2C9E112B-B251-4664-8AAD-3807D90DBFB5}"/>
              </a:ext>
            </a:extLst>
          </p:cNvPr>
          <p:cNvSpPr/>
          <p:nvPr/>
        </p:nvSpPr>
        <p:spPr>
          <a:xfrm rot="20700000">
            <a:off x="3008022" y="4017631"/>
            <a:ext cx="398254" cy="34904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EA090821-A37D-42FD-A02C-E5F7C9017AF8}"/>
              </a:ext>
            </a:extLst>
          </p:cNvPr>
          <p:cNvSpPr txBox="1"/>
          <p:nvPr/>
        </p:nvSpPr>
        <p:spPr>
          <a:xfrm>
            <a:off x="8972551" y="2725482"/>
            <a:ext cx="23513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B3926DE-0E51-4B6B-915F-413E63025E65}"/>
              </a:ext>
            </a:extLst>
          </p:cNvPr>
          <p:cNvSpPr txBox="1"/>
          <p:nvPr/>
        </p:nvSpPr>
        <p:spPr>
          <a:xfrm>
            <a:off x="8972550" y="1783140"/>
            <a:ext cx="2351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11184</TotalTime>
  <Words>160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</cp:revision>
  <dcterms:created xsi:type="dcterms:W3CDTF">2018-02-18T19:39:47Z</dcterms:created>
  <dcterms:modified xsi:type="dcterms:W3CDTF">2019-01-02T02:49:09Z</dcterms:modified>
</cp:coreProperties>
</file>