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그룹 54">
            <a:extLst>
              <a:ext uri="{FF2B5EF4-FFF2-40B4-BE49-F238E27FC236}">
                <a16:creationId xmlns:a16="http://schemas.microsoft.com/office/drawing/2014/main" id="{C5C8E3FD-CE25-4878-B052-90F2EA60C542}"/>
              </a:ext>
            </a:extLst>
          </p:cNvPr>
          <p:cNvGrpSpPr/>
          <p:nvPr/>
        </p:nvGrpSpPr>
        <p:grpSpPr>
          <a:xfrm>
            <a:off x="3915327" y="1521686"/>
            <a:ext cx="703791" cy="2747124"/>
            <a:chOff x="3915327" y="1521686"/>
            <a:chExt cx="703791" cy="2747124"/>
          </a:xfrm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0FB153EA-CA2E-4FBA-9208-418E9F43A31F}"/>
                </a:ext>
              </a:extLst>
            </p:cNvPr>
            <p:cNvSpPr/>
            <p:nvPr/>
          </p:nvSpPr>
          <p:spPr>
            <a:xfrm>
              <a:off x="4234626" y="1521686"/>
              <a:ext cx="66415" cy="1629570"/>
            </a:xfrm>
            <a:custGeom>
              <a:avLst/>
              <a:gdLst>
                <a:gd name="connsiteX0" fmla="*/ 0 w 66415"/>
                <a:gd name="connsiteY0" fmla="*/ 0 h 1629570"/>
                <a:gd name="connsiteX1" fmla="*/ 66415 w 66415"/>
                <a:gd name="connsiteY1" fmla="*/ 0 h 1629570"/>
                <a:gd name="connsiteX2" fmla="*/ 66415 w 66415"/>
                <a:gd name="connsiteY2" fmla="*/ 1629570 h 1629570"/>
                <a:gd name="connsiteX3" fmla="*/ 0 w 66415"/>
                <a:gd name="connsiteY3" fmla="*/ 1629570 h 1629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15" h="1629570">
                  <a:moveTo>
                    <a:pt x="0" y="0"/>
                  </a:moveTo>
                  <a:lnTo>
                    <a:pt x="66415" y="0"/>
                  </a:lnTo>
                  <a:lnTo>
                    <a:pt x="66415" y="1629570"/>
                  </a:lnTo>
                  <a:lnTo>
                    <a:pt x="0" y="1629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3">
              <a:extLst>
                <a:ext uri="{FF2B5EF4-FFF2-40B4-BE49-F238E27FC236}">
                  <a16:creationId xmlns:a16="http://schemas.microsoft.com/office/drawing/2014/main" id="{99102702-894D-464C-BFBD-7B7E55FCC13E}"/>
                </a:ext>
              </a:extLst>
            </p:cNvPr>
            <p:cNvSpPr/>
            <p:nvPr/>
          </p:nvSpPr>
          <p:spPr>
            <a:xfrm rot="5400000" flipH="1">
              <a:off x="3687178" y="3336870"/>
              <a:ext cx="1160089" cy="703791"/>
            </a:xfrm>
            <a:custGeom>
              <a:avLst/>
              <a:gdLst>
                <a:gd name="connsiteX0" fmla="*/ 782320 w 1075004"/>
                <a:gd name="connsiteY0" fmla="*/ 253919 h 652173"/>
                <a:gd name="connsiteX1" fmla="*/ 763875 w 1075004"/>
                <a:gd name="connsiteY1" fmla="*/ 269396 h 652173"/>
                <a:gd name="connsiteX2" fmla="*/ 421371 w 1075004"/>
                <a:gd name="connsiteY2" fmla="*/ 239431 h 652173"/>
                <a:gd name="connsiteX3" fmla="*/ 421370 w 1075004"/>
                <a:gd name="connsiteY3" fmla="*/ 253854 h 652173"/>
                <a:gd name="connsiteX4" fmla="*/ 447078 w 1075004"/>
                <a:gd name="connsiteY4" fmla="*/ 253854 h 652173"/>
                <a:gd name="connsiteX5" fmla="*/ 464104 w 1075004"/>
                <a:gd name="connsiteY5" fmla="*/ 270880 h 652173"/>
                <a:gd name="connsiteX6" fmla="*/ 464104 w 1075004"/>
                <a:gd name="connsiteY6" fmla="*/ 270879 h 652173"/>
                <a:gd name="connsiteX7" fmla="*/ 447079 w 1075004"/>
                <a:gd name="connsiteY7" fmla="*/ 287905 h 652173"/>
                <a:gd name="connsiteX8" fmla="*/ 421371 w 1075004"/>
                <a:gd name="connsiteY8" fmla="*/ 287905 h 652173"/>
                <a:gd name="connsiteX9" fmla="*/ 421371 w 1075004"/>
                <a:gd name="connsiteY9" fmla="*/ 311227 h 652173"/>
                <a:gd name="connsiteX10" fmla="*/ 447078 w 1075004"/>
                <a:gd name="connsiteY10" fmla="*/ 311227 h 652173"/>
                <a:gd name="connsiteX11" fmla="*/ 464104 w 1075004"/>
                <a:gd name="connsiteY11" fmla="*/ 328253 h 652173"/>
                <a:gd name="connsiteX12" fmla="*/ 464104 w 1075004"/>
                <a:gd name="connsiteY12" fmla="*/ 328253 h 652173"/>
                <a:gd name="connsiteX13" fmla="*/ 447079 w 1075004"/>
                <a:gd name="connsiteY13" fmla="*/ 345279 h 652173"/>
                <a:gd name="connsiteX14" fmla="*/ 421371 w 1075004"/>
                <a:gd name="connsiteY14" fmla="*/ 345279 h 652173"/>
                <a:gd name="connsiteX15" fmla="*/ 421371 w 1075004"/>
                <a:gd name="connsiteY15" fmla="*/ 368601 h 652173"/>
                <a:gd name="connsiteX16" fmla="*/ 447078 w 1075004"/>
                <a:gd name="connsiteY16" fmla="*/ 368601 h 652173"/>
                <a:gd name="connsiteX17" fmla="*/ 464104 w 1075004"/>
                <a:gd name="connsiteY17" fmla="*/ 385627 h 652173"/>
                <a:gd name="connsiteX18" fmla="*/ 464104 w 1075004"/>
                <a:gd name="connsiteY18" fmla="*/ 385627 h 652173"/>
                <a:gd name="connsiteX19" fmla="*/ 447079 w 1075004"/>
                <a:gd name="connsiteY19" fmla="*/ 402653 h 652173"/>
                <a:gd name="connsiteX20" fmla="*/ 421371 w 1075004"/>
                <a:gd name="connsiteY20" fmla="*/ 402653 h 652173"/>
                <a:gd name="connsiteX21" fmla="*/ 421370 w 1075004"/>
                <a:gd name="connsiteY21" fmla="*/ 417162 h 652173"/>
                <a:gd name="connsiteX22" fmla="*/ 762268 w 1075004"/>
                <a:gd name="connsiteY22" fmla="*/ 381333 h 652173"/>
                <a:gd name="connsiteX23" fmla="*/ 780980 w 1075004"/>
                <a:gd name="connsiteY23" fmla="*/ 396486 h 652173"/>
                <a:gd name="connsiteX24" fmla="*/ 765828 w 1075004"/>
                <a:gd name="connsiteY24" fmla="*/ 415197 h 652173"/>
                <a:gd name="connsiteX25" fmla="*/ 415893 w 1075004"/>
                <a:gd name="connsiteY25" fmla="*/ 451977 h 652173"/>
                <a:gd name="connsiteX26" fmla="*/ 397181 w 1075004"/>
                <a:gd name="connsiteY26" fmla="*/ 436824 h 652173"/>
                <a:gd name="connsiteX27" fmla="*/ 398889 w 1075004"/>
                <a:gd name="connsiteY27" fmla="*/ 431060 h 652173"/>
                <a:gd name="connsiteX28" fmla="*/ 398669 w 1075004"/>
                <a:gd name="connsiteY28" fmla="*/ 430531 h 652173"/>
                <a:gd name="connsiteX29" fmla="*/ 398669 w 1075004"/>
                <a:gd name="connsiteY29" fmla="*/ 402653 h 652173"/>
                <a:gd name="connsiteX30" fmla="*/ 372962 w 1075004"/>
                <a:gd name="connsiteY30" fmla="*/ 402653 h 652173"/>
                <a:gd name="connsiteX31" fmla="*/ 355936 w 1075004"/>
                <a:gd name="connsiteY31" fmla="*/ 385627 h 652173"/>
                <a:gd name="connsiteX32" fmla="*/ 372962 w 1075004"/>
                <a:gd name="connsiteY32" fmla="*/ 368601 h 652173"/>
                <a:gd name="connsiteX33" fmla="*/ 398669 w 1075004"/>
                <a:gd name="connsiteY33" fmla="*/ 368601 h 652173"/>
                <a:gd name="connsiteX34" fmla="*/ 398670 w 1075004"/>
                <a:gd name="connsiteY34" fmla="*/ 345279 h 652173"/>
                <a:gd name="connsiteX35" fmla="*/ 372962 w 1075004"/>
                <a:gd name="connsiteY35" fmla="*/ 345279 h 652173"/>
                <a:gd name="connsiteX36" fmla="*/ 355936 w 1075004"/>
                <a:gd name="connsiteY36" fmla="*/ 328253 h 652173"/>
                <a:gd name="connsiteX37" fmla="*/ 372962 w 1075004"/>
                <a:gd name="connsiteY37" fmla="*/ 311228 h 652173"/>
                <a:gd name="connsiteX38" fmla="*/ 398669 w 1075004"/>
                <a:gd name="connsiteY38" fmla="*/ 311227 h 652173"/>
                <a:gd name="connsiteX39" fmla="*/ 398669 w 1075004"/>
                <a:gd name="connsiteY39" fmla="*/ 287905 h 652173"/>
                <a:gd name="connsiteX40" fmla="*/ 372962 w 1075004"/>
                <a:gd name="connsiteY40" fmla="*/ 287905 h 652173"/>
                <a:gd name="connsiteX41" fmla="*/ 355936 w 1075004"/>
                <a:gd name="connsiteY41" fmla="*/ 270880 h 652173"/>
                <a:gd name="connsiteX42" fmla="*/ 372962 w 1075004"/>
                <a:gd name="connsiteY42" fmla="*/ 253854 h 652173"/>
                <a:gd name="connsiteX43" fmla="*/ 398670 w 1075004"/>
                <a:gd name="connsiteY43" fmla="*/ 253854 h 652173"/>
                <a:gd name="connsiteX44" fmla="*/ 398670 w 1075004"/>
                <a:gd name="connsiteY44" fmla="*/ 226224 h 652173"/>
                <a:gd name="connsiteX45" fmla="*/ 399282 w 1075004"/>
                <a:gd name="connsiteY45" fmla="*/ 224745 h 652173"/>
                <a:gd name="connsiteX46" fmla="*/ 397876 w 1075004"/>
                <a:gd name="connsiteY46" fmla="*/ 220285 h 652173"/>
                <a:gd name="connsiteX47" fmla="*/ 416321 w 1075004"/>
                <a:gd name="connsiteY47" fmla="*/ 204807 h 652173"/>
                <a:gd name="connsiteX48" fmla="*/ 766843 w 1075004"/>
                <a:gd name="connsiteY48" fmla="*/ 235474 h 652173"/>
                <a:gd name="connsiteX49" fmla="*/ 782320 w 1075004"/>
                <a:gd name="connsiteY49" fmla="*/ 253919 h 652173"/>
                <a:gd name="connsiteX50" fmla="*/ 787242 w 1075004"/>
                <a:gd name="connsiteY50" fmla="*/ 326087 h 652173"/>
                <a:gd name="connsiteX51" fmla="*/ 785600 w 1075004"/>
                <a:gd name="connsiteY51" fmla="*/ 324445 h 652173"/>
                <a:gd name="connsiteX52" fmla="*/ 785600 w 1075004"/>
                <a:gd name="connsiteY52" fmla="*/ 237207 h 652173"/>
                <a:gd name="connsiteX53" fmla="*/ 722116 w 1075004"/>
                <a:gd name="connsiteY53" fmla="*/ 173722 h 652173"/>
                <a:gd name="connsiteX54" fmla="*/ 634876 w 1075004"/>
                <a:gd name="connsiteY54" fmla="*/ 173722 h 652173"/>
                <a:gd name="connsiteX55" fmla="*/ 556664 w 1075004"/>
                <a:gd name="connsiteY55" fmla="*/ 95509 h 652173"/>
                <a:gd name="connsiteX56" fmla="*/ 95508 w 1075004"/>
                <a:gd name="connsiteY56" fmla="*/ 95509 h 652173"/>
                <a:gd name="connsiteX57" fmla="*/ 0 w 1075004"/>
                <a:gd name="connsiteY57" fmla="*/ 326087 h 652173"/>
                <a:gd name="connsiteX58" fmla="*/ 95508 w 1075004"/>
                <a:gd name="connsiteY58" fmla="*/ 556665 h 652173"/>
                <a:gd name="connsiteX59" fmla="*/ 556665 w 1075004"/>
                <a:gd name="connsiteY59" fmla="*/ 556665 h 652173"/>
                <a:gd name="connsiteX60" fmla="*/ 634877 w 1075004"/>
                <a:gd name="connsiteY60" fmla="*/ 478452 h 652173"/>
                <a:gd name="connsiteX61" fmla="*/ 722116 w 1075004"/>
                <a:gd name="connsiteY61" fmla="*/ 478453 h 652173"/>
                <a:gd name="connsiteX62" fmla="*/ 785600 w 1075004"/>
                <a:gd name="connsiteY62" fmla="*/ 414968 h 652173"/>
                <a:gd name="connsiteX63" fmla="*/ 785600 w 1075004"/>
                <a:gd name="connsiteY63" fmla="*/ 327729 h 652173"/>
                <a:gd name="connsiteX64" fmla="*/ 893383 w 1075004"/>
                <a:gd name="connsiteY64" fmla="*/ 437430 h 652173"/>
                <a:gd name="connsiteX65" fmla="*/ 893383 w 1075004"/>
                <a:gd name="connsiteY65" fmla="*/ 214743 h 652173"/>
                <a:gd name="connsiteX66" fmla="*/ 864082 w 1075004"/>
                <a:gd name="connsiteY66" fmla="*/ 185442 h 652173"/>
                <a:gd name="connsiteX67" fmla="*/ 834781 w 1075004"/>
                <a:gd name="connsiteY67" fmla="*/ 214743 h 652173"/>
                <a:gd name="connsiteX68" fmla="*/ 834781 w 1075004"/>
                <a:gd name="connsiteY68" fmla="*/ 437431 h 652173"/>
                <a:gd name="connsiteX69" fmla="*/ 864082 w 1075004"/>
                <a:gd name="connsiteY69" fmla="*/ 466732 h 652173"/>
                <a:gd name="connsiteX70" fmla="*/ 864082 w 1075004"/>
                <a:gd name="connsiteY70" fmla="*/ 466731 h 652173"/>
                <a:gd name="connsiteX71" fmla="*/ 893383 w 1075004"/>
                <a:gd name="connsiteY71" fmla="*/ 437430 h 652173"/>
                <a:gd name="connsiteX72" fmla="*/ 984194 w 1075004"/>
                <a:gd name="connsiteY72" fmla="*/ 425710 h 652173"/>
                <a:gd name="connsiteX73" fmla="*/ 984193 w 1075004"/>
                <a:gd name="connsiteY73" fmla="*/ 226464 h 652173"/>
                <a:gd name="connsiteX74" fmla="*/ 954893 w 1075004"/>
                <a:gd name="connsiteY74" fmla="*/ 197162 h 652173"/>
                <a:gd name="connsiteX75" fmla="*/ 925591 w 1075004"/>
                <a:gd name="connsiteY75" fmla="*/ 226464 h 652173"/>
                <a:gd name="connsiteX76" fmla="*/ 925591 w 1075004"/>
                <a:gd name="connsiteY76" fmla="*/ 425710 h 652173"/>
                <a:gd name="connsiteX77" fmla="*/ 954893 w 1075004"/>
                <a:gd name="connsiteY77" fmla="*/ 455012 h 652173"/>
                <a:gd name="connsiteX78" fmla="*/ 954893 w 1075004"/>
                <a:gd name="connsiteY78" fmla="*/ 455011 h 652173"/>
                <a:gd name="connsiteX79" fmla="*/ 984194 w 1075004"/>
                <a:gd name="connsiteY79" fmla="*/ 425710 h 652173"/>
                <a:gd name="connsiteX80" fmla="*/ 1075004 w 1075004"/>
                <a:gd name="connsiteY80" fmla="*/ 402269 h 652173"/>
                <a:gd name="connsiteX81" fmla="*/ 1075004 w 1075004"/>
                <a:gd name="connsiteY81" fmla="*/ 249904 h 652173"/>
                <a:gd name="connsiteX82" fmla="*/ 1045703 w 1075004"/>
                <a:gd name="connsiteY82" fmla="*/ 220603 h 652173"/>
                <a:gd name="connsiteX83" fmla="*/ 1016402 w 1075004"/>
                <a:gd name="connsiteY83" fmla="*/ 249904 h 652173"/>
                <a:gd name="connsiteX84" fmla="*/ 1016402 w 1075004"/>
                <a:gd name="connsiteY84" fmla="*/ 402269 h 652173"/>
                <a:gd name="connsiteX85" fmla="*/ 1045703 w 1075004"/>
                <a:gd name="connsiteY85" fmla="*/ 431570 h 652173"/>
                <a:gd name="connsiteX86" fmla="*/ 1045703 w 1075004"/>
                <a:gd name="connsiteY86" fmla="*/ 431570 h 652173"/>
                <a:gd name="connsiteX87" fmla="*/ 1075004 w 1075004"/>
                <a:gd name="connsiteY87" fmla="*/ 402269 h 65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3">
                  <a:moveTo>
                    <a:pt x="782320" y="253919"/>
                  </a:moveTo>
                  <a:cubicBezTo>
                    <a:pt x="781500" y="263286"/>
                    <a:pt x="773242" y="270216"/>
                    <a:pt x="763875" y="269396"/>
                  </a:cubicBezTo>
                  <a:cubicBezTo>
                    <a:pt x="649707" y="259408"/>
                    <a:pt x="535539" y="249420"/>
                    <a:pt x="421371" y="239431"/>
                  </a:cubicBezTo>
                  <a:lnTo>
                    <a:pt x="421370" y="253854"/>
                  </a:lnTo>
                  <a:lnTo>
                    <a:pt x="447078" y="253854"/>
                  </a:lnTo>
                  <a:cubicBezTo>
                    <a:pt x="456482" y="253853"/>
                    <a:pt x="464104" y="261477"/>
                    <a:pt x="464104" y="270880"/>
                  </a:cubicBezTo>
                  <a:lnTo>
                    <a:pt x="464104" y="270879"/>
                  </a:lnTo>
                  <a:cubicBezTo>
                    <a:pt x="464104" y="280282"/>
                    <a:pt x="456482" y="287905"/>
                    <a:pt x="447079" y="287905"/>
                  </a:cubicBezTo>
                  <a:cubicBezTo>
                    <a:pt x="438509" y="287905"/>
                    <a:pt x="429940" y="287905"/>
                    <a:pt x="421371" y="287905"/>
                  </a:cubicBezTo>
                  <a:lnTo>
                    <a:pt x="421371" y="311227"/>
                  </a:lnTo>
                  <a:lnTo>
                    <a:pt x="447078" y="311227"/>
                  </a:lnTo>
                  <a:cubicBezTo>
                    <a:pt x="456482" y="311227"/>
                    <a:pt x="464104" y="318850"/>
                    <a:pt x="464104" y="328253"/>
                  </a:cubicBezTo>
                  <a:lnTo>
                    <a:pt x="464104" y="328253"/>
                  </a:lnTo>
                  <a:cubicBezTo>
                    <a:pt x="464104" y="337655"/>
                    <a:pt x="456482" y="345279"/>
                    <a:pt x="447079" y="345279"/>
                  </a:cubicBezTo>
                  <a:cubicBezTo>
                    <a:pt x="438510" y="345279"/>
                    <a:pt x="429940" y="345279"/>
                    <a:pt x="421371" y="345279"/>
                  </a:cubicBezTo>
                  <a:lnTo>
                    <a:pt x="421371" y="368601"/>
                  </a:lnTo>
                  <a:lnTo>
                    <a:pt x="447078" y="368601"/>
                  </a:lnTo>
                  <a:cubicBezTo>
                    <a:pt x="456482" y="368601"/>
                    <a:pt x="464104" y="376224"/>
                    <a:pt x="464104" y="385627"/>
                  </a:cubicBezTo>
                  <a:lnTo>
                    <a:pt x="464104" y="385627"/>
                  </a:lnTo>
                  <a:cubicBezTo>
                    <a:pt x="464104" y="395030"/>
                    <a:pt x="456481" y="402652"/>
                    <a:pt x="447079" y="402653"/>
                  </a:cubicBezTo>
                  <a:cubicBezTo>
                    <a:pt x="438509" y="402653"/>
                    <a:pt x="429940" y="402652"/>
                    <a:pt x="421371" y="402653"/>
                  </a:cubicBezTo>
                  <a:lnTo>
                    <a:pt x="421370" y="417162"/>
                  </a:lnTo>
                  <a:lnTo>
                    <a:pt x="762268" y="381333"/>
                  </a:lnTo>
                  <a:cubicBezTo>
                    <a:pt x="771619" y="380350"/>
                    <a:pt x="779997" y="387134"/>
                    <a:pt x="780980" y="396486"/>
                  </a:cubicBezTo>
                  <a:cubicBezTo>
                    <a:pt x="781963" y="405837"/>
                    <a:pt x="775179" y="414214"/>
                    <a:pt x="765828" y="415197"/>
                  </a:cubicBezTo>
                  <a:cubicBezTo>
                    <a:pt x="649182" y="427457"/>
                    <a:pt x="532538" y="439718"/>
                    <a:pt x="415893" y="451977"/>
                  </a:cubicBezTo>
                  <a:cubicBezTo>
                    <a:pt x="406541" y="452960"/>
                    <a:pt x="398164" y="446176"/>
                    <a:pt x="397181" y="436824"/>
                  </a:cubicBezTo>
                  <a:cubicBezTo>
                    <a:pt x="396959" y="434720"/>
                    <a:pt x="397132" y="432665"/>
                    <a:pt x="398889" y="431060"/>
                  </a:cubicBezTo>
                  <a:lnTo>
                    <a:pt x="398669" y="430531"/>
                  </a:lnTo>
                  <a:lnTo>
                    <a:pt x="398669" y="402653"/>
                  </a:lnTo>
                  <a:lnTo>
                    <a:pt x="372962" y="402653"/>
                  </a:lnTo>
                  <a:cubicBezTo>
                    <a:pt x="363559" y="402653"/>
                    <a:pt x="355936" y="395031"/>
                    <a:pt x="355936" y="385627"/>
                  </a:cubicBezTo>
                  <a:cubicBezTo>
                    <a:pt x="355936" y="376224"/>
                    <a:pt x="363559" y="368601"/>
                    <a:pt x="372962" y="368601"/>
                  </a:cubicBezTo>
                  <a:lnTo>
                    <a:pt x="398669" y="368601"/>
                  </a:lnTo>
                  <a:lnTo>
                    <a:pt x="398670" y="345279"/>
                  </a:lnTo>
                  <a:lnTo>
                    <a:pt x="372962" y="345279"/>
                  </a:lnTo>
                  <a:cubicBezTo>
                    <a:pt x="363559" y="345279"/>
                    <a:pt x="355937" y="337656"/>
                    <a:pt x="355936" y="328253"/>
                  </a:cubicBezTo>
                  <a:cubicBezTo>
                    <a:pt x="355937" y="318850"/>
                    <a:pt x="363559" y="311227"/>
                    <a:pt x="372962" y="311228"/>
                  </a:cubicBezTo>
                  <a:lnTo>
                    <a:pt x="398669" y="311227"/>
                  </a:lnTo>
                  <a:lnTo>
                    <a:pt x="398669" y="287905"/>
                  </a:lnTo>
                  <a:lnTo>
                    <a:pt x="372962" y="287905"/>
                  </a:lnTo>
                  <a:cubicBezTo>
                    <a:pt x="363559" y="287905"/>
                    <a:pt x="355936" y="280283"/>
                    <a:pt x="355936" y="270880"/>
                  </a:cubicBezTo>
                  <a:cubicBezTo>
                    <a:pt x="355936" y="261477"/>
                    <a:pt x="363559" y="253854"/>
                    <a:pt x="372962" y="253854"/>
                  </a:cubicBezTo>
                  <a:lnTo>
                    <a:pt x="398670" y="253854"/>
                  </a:lnTo>
                  <a:lnTo>
                    <a:pt x="398670" y="226224"/>
                  </a:lnTo>
                  <a:cubicBezTo>
                    <a:pt x="398670" y="225699"/>
                    <a:pt x="398705" y="225182"/>
                    <a:pt x="399282" y="224745"/>
                  </a:cubicBezTo>
                  <a:lnTo>
                    <a:pt x="397876" y="220285"/>
                  </a:lnTo>
                  <a:cubicBezTo>
                    <a:pt x="398695" y="210917"/>
                    <a:pt x="406953" y="203988"/>
                    <a:pt x="416321" y="204807"/>
                  </a:cubicBezTo>
                  <a:lnTo>
                    <a:pt x="766843" y="235474"/>
                  </a:lnTo>
                  <a:cubicBezTo>
                    <a:pt x="776210" y="236294"/>
                    <a:pt x="783140" y="244551"/>
                    <a:pt x="782320" y="253919"/>
                  </a:cubicBezTo>
                  <a:close/>
                  <a:moveTo>
                    <a:pt x="787242" y="326087"/>
                  </a:moveTo>
                  <a:lnTo>
                    <a:pt x="785600" y="324445"/>
                  </a:lnTo>
                  <a:lnTo>
                    <a:pt x="785600" y="237207"/>
                  </a:lnTo>
                  <a:cubicBezTo>
                    <a:pt x="785600" y="202145"/>
                    <a:pt x="757177" y="173722"/>
                    <a:pt x="722116" y="173722"/>
                  </a:cubicBezTo>
                  <a:lnTo>
                    <a:pt x="634876" y="173722"/>
                  </a:lnTo>
                  <a:cubicBezTo>
                    <a:pt x="608806" y="147651"/>
                    <a:pt x="582735" y="121579"/>
                    <a:pt x="556664" y="95509"/>
                  </a:cubicBezTo>
                  <a:cubicBezTo>
                    <a:pt x="429319" y="-31836"/>
                    <a:pt x="222853" y="-31836"/>
                    <a:pt x="95508" y="95509"/>
                  </a:cubicBezTo>
                  <a:cubicBezTo>
                    <a:pt x="31836" y="159181"/>
                    <a:pt x="0" y="242634"/>
                    <a:pt x="0" y="326087"/>
                  </a:cubicBezTo>
                  <a:cubicBezTo>
                    <a:pt x="0" y="409540"/>
                    <a:pt x="31836" y="492992"/>
                    <a:pt x="95508" y="556665"/>
                  </a:cubicBezTo>
                  <a:cubicBezTo>
                    <a:pt x="222853" y="684010"/>
                    <a:pt x="429320" y="684010"/>
                    <a:pt x="556665" y="556665"/>
                  </a:cubicBezTo>
                  <a:lnTo>
                    <a:pt x="634877" y="478452"/>
                  </a:lnTo>
                  <a:lnTo>
                    <a:pt x="722116" y="478453"/>
                  </a:lnTo>
                  <a:cubicBezTo>
                    <a:pt x="757178" y="478452"/>
                    <a:pt x="785600" y="450030"/>
                    <a:pt x="785600" y="414968"/>
                  </a:cubicBezTo>
                  <a:lnTo>
                    <a:pt x="785600" y="327729"/>
                  </a:lnTo>
                  <a:close/>
                  <a:moveTo>
                    <a:pt x="893383" y="437430"/>
                  </a:moveTo>
                  <a:lnTo>
                    <a:pt x="893383" y="214743"/>
                  </a:lnTo>
                  <a:cubicBezTo>
                    <a:pt x="893383" y="198561"/>
                    <a:pt x="880265" y="185442"/>
                    <a:pt x="864082" y="185442"/>
                  </a:cubicBezTo>
                  <a:cubicBezTo>
                    <a:pt x="847900" y="185442"/>
                    <a:pt x="834781" y="198561"/>
                    <a:pt x="834781" y="214743"/>
                  </a:cubicBezTo>
                  <a:lnTo>
                    <a:pt x="834781" y="437431"/>
                  </a:lnTo>
                  <a:cubicBezTo>
                    <a:pt x="834781" y="453613"/>
                    <a:pt x="847900" y="466732"/>
                    <a:pt x="864082" y="466732"/>
                  </a:cubicBezTo>
                  <a:lnTo>
                    <a:pt x="864082" y="466731"/>
                  </a:lnTo>
                  <a:cubicBezTo>
                    <a:pt x="880265" y="466731"/>
                    <a:pt x="893383" y="453613"/>
                    <a:pt x="893383" y="437430"/>
                  </a:cubicBezTo>
                  <a:close/>
                  <a:moveTo>
                    <a:pt x="984194" y="425710"/>
                  </a:moveTo>
                  <a:lnTo>
                    <a:pt x="984193" y="226464"/>
                  </a:lnTo>
                  <a:cubicBezTo>
                    <a:pt x="984193" y="210281"/>
                    <a:pt x="971075" y="197163"/>
                    <a:pt x="954893" y="197162"/>
                  </a:cubicBezTo>
                  <a:cubicBezTo>
                    <a:pt x="938710" y="197163"/>
                    <a:pt x="925591" y="210281"/>
                    <a:pt x="925591" y="226464"/>
                  </a:cubicBezTo>
                  <a:lnTo>
                    <a:pt x="925591" y="425710"/>
                  </a:lnTo>
                  <a:cubicBezTo>
                    <a:pt x="925591" y="441893"/>
                    <a:pt x="938710" y="455012"/>
                    <a:pt x="954893" y="455012"/>
                  </a:cubicBezTo>
                  <a:lnTo>
                    <a:pt x="954893" y="455011"/>
                  </a:lnTo>
                  <a:cubicBezTo>
                    <a:pt x="971075" y="455011"/>
                    <a:pt x="984194" y="441892"/>
                    <a:pt x="984194" y="425710"/>
                  </a:cubicBezTo>
                  <a:close/>
                  <a:moveTo>
                    <a:pt x="1075004" y="402269"/>
                  </a:moveTo>
                  <a:lnTo>
                    <a:pt x="1075004" y="249904"/>
                  </a:lnTo>
                  <a:cubicBezTo>
                    <a:pt x="1075004" y="233721"/>
                    <a:pt x="1061885" y="220603"/>
                    <a:pt x="1045703" y="220603"/>
                  </a:cubicBezTo>
                  <a:cubicBezTo>
                    <a:pt x="1029520" y="220603"/>
                    <a:pt x="1016402" y="233721"/>
                    <a:pt x="1016402" y="249904"/>
                  </a:cubicBezTo>
                  <a:lnTo>
                    <a:pt x="1016402" y="402269"/>
                  </a:lnTo>
                  <a:cubicBezTo>
                    <a:pt x="1016402" y="418452"/>
                    <a:pt x="1029520" y="431570"/>
                    <a:pt x="1045703" y="431570"/>
                  </a:cubicBezTo>
                  <a:lnTo>
                    <a:pt x="1045703" y="431570"/>
                  </a:lnTo>
                  <a:cubicBezTo>
                    <a:pt x="1061885" y="431570"/>
                    <a:pt x="1075004" y="418451"/>
                    <a:pt x="1075004" y="4022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487E45D3-188F-4977-872B-38C4A09EE413}"/>
              </a:ext>
            </a:extLst>
          </p:cNvPr>
          <p:cNvGrpSpPr/>
          <p:nvPr/>
        </p:nvGrpSpPr>
        <p:grpSpPr>
          <a:xfrm>
            <a:off x="3136247" y="1521686"/>
            <a:ext cx="574389" cy="1578294"/>
            <a:chOff x="3136247" y="1521686"/>
            <a:chExt cx="574389" cy="1578294"/>
          </a:xfrm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C6F41D5-3F4A-46EF-800F-BF771992388B}"/>
                </a:ext>
              </a:extLst>
            </p:cNvPr>
            <p:cNvSpPr/>
            <p:nvPr/>
          </p:nvSpPr>
          <p:spPr>
            <a:xfrm>
              <a:off x="3394486" y="1521686"/>
              <a:ext cx="54204" cy="675472"/>
            </a:xfrm>
            <a:custGeom>
              <a:avLst/>
              <a:gdLst>
                <a:gd name="connsiteX0" fmla="*/ 0 w 54204"/>
                <a:gd name="connsiteY0" fmla="*/ 0 h 675472"/>
                <a:gd name="connsiteX1" fmla="*/ 54204 w 54204"/>
                <a:gd name="connsiteY1" fmla="*/ 0 h 675472"/>
                <a:gd name="connsiteX2" fmla="*/ 54204 w 54204"/>
                <a:gd name="connsiteY2" fmla="*/ 675472 h 675472"/>
                <a:gd name="connsiteX3" fmla="*/ 0 w 54204"/>
                <a:gd name="connsiteY3" fmla="*/ 675472 h 675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04" h="675472">
                  <a:moveTo>
                    <a:pt x="0" y="0"/>
                  </a:moveTo>
                  <a:lnTo>
                    <a:pt x="54204" y="0"/>
                  </a:lnTo>
                  <a:lnTo>
                    <a:pt x="54204" y="675472"/>
                  </a:lnTo>
                  <a:lnTo>
                    <a:pt x="0" y="67547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6">
              <a:extLst>
                <a:ext uri="{FF2B5EF4-FFF2-40B4-BE49-F238E27FC236}">
                  <a16:creationId xmlns:a16="http://schemas.microsoft.com/office/drawing/2014/main" id="{3F9924BE-C922-4D80-8EB5-D81748C42E86}"/>
                </a:ext>
              </a:extLst>
            </p:cNvPr>
            <p:cNvSpPr/>
            <p:nvPr/>
          </p:nvSpPr>
          <p:spPr>
            <a:xfrm rot="5400000" flipH="1">
              <a:off x="2950047" y="2339390"/>
              <a:ext cx="946790" cy="574389"/>
            </a:xfrm>
            <a:custGeom>
              <a:avLst/>
              <a:gdLst>
                <a:gd name="connsiteX0" fmla="*/ 782320 w 1075004"/>
                <a:gd name="connsiteY0" fmla="*/ 253919 h 652173"/>
                <a:gd name="connsiteX1" fmla="*/ 763875 w 1075004"/>
                <a:gd name="connsiteY1" fmla="*/ 269396 h 652173"/>
                <a:gd name="connsiteX2" fmla="*/ 421371 w 1075004"/>
                <a:gd name="connsiteY2" fmla="*/ 239431 h 652173"/>
                <a:gd name="connsiteX3" fmla="*/ 421370 w 1075004"/>
                <a:gd name="connsiteY3" fmla="*/ 253854 h 652173"/>
                <a:gd name="connsiteX4" fmla="*/ 447078 w 1075004"/>
                <a:gd name="connsiteY4" fmla="*/ 253854 h 652173"/>
                <a:gd name="connsiteX5" fmla="*/ 464104 w 1075004"/>
                <a:gd name="connsiteY5" fmla="*/ 270880 h 652173"/>
                <a:gd name="connsiteX6" fmla="*/ 464104 w 1075004"/>
                <a:gd name="connsiteY6" fmla="*/ 270879 h 652173"/>
                <a:gd name="connsiteX7" fmla="*/ 447079 w 1075004"/>
                <a:gd name="connsiteY7" fmla="*/ 287905 h 652173"/>
                <a:gd name="connsiteX8" fmla="*/ 421371 w 1075004"/>
                <a:gd name="connsiteY8" fmla="*/ 287905 h 652173"/>
                <a:gd name="connsiteX9" fmla="*/ 421371 w 1075004"/>
                <a:gd name="connsiteY9" fmla="*/ 311227 h 652173"/>
                <a:gd name="connsiteX10" fmla="*/ 447078 w 1075004"/>
                <a:gd name="connsiteY10" fmla="*/ 311227 h 652173"/>
                <a:gd name="connsiteX11" fmla="*/ 464104 w 1075004"/>
                <a:gd name="connsiteY11" fmla="*/ 328253 h 652173"/>
                <a:gd name="connsiteX12" fmla="*/ 464104 w 1075004"/>
                <a:gd name="connsiteY12" fmla="*/ 328253 h 652173"/>
                <a:gd name="connsiteX13" fmla="*/ 447079 w 1075004"/>
                <a:gd name="connsiteY13" fmla="*/ 345278 h 652173"/>
                <a:gd name="connsiteX14" fmla="*/ 421371 w 1075004"/>
                <a:gd name="connsiteY14" fmla="*/ 345279 h 652173"/>
                <a:gd name="connsiteX15" fmla="*/ 421371 w 1075004"/>
                <a:gd name="connsiteY15" fmla="*/ 368601 h 652173"/>
                <a:gd name="connsiteX16" fmla="*/ 447078 w 1075004"/>
                <a:gd name="connsiteY16" fmla="*/ 368601 h 652173"/>
                <a:gd name="connsiteX17" fmla="*/ 464104 w 1075004"/>
                <a:gd name="connsiteY17" fmla="*/ 385627 h 652173"/>
                <a:gd name="connsiteX18" fmla="*/ 464104 w 1075004"/>
                <a:gd name="connsiteY18" fmla="*/ 385627 h 652173"/>
                <a:gd name="connsiteX19" fmla="*/ 447079 w 1075004"/>
                <a:gd name="connsiteY19" fmla="*/ 402652 h 652173"/>
                <a:gd name="connsiteX20" fmla="*/ 421371 w 1075004"/>
                <a:gd name="connsiteY20" fmla="*/ 402652 h 652173"/>
                <a:gd name="connsiteX21" fmla="*/ 421370 w 1075004"/>
                <a:gd name="connsiteY21" fmla="*/ 417162 h 652173"/>
                <a:gd name="connsiteX22" fmla="*/ 762268 w 1075004"/>
                <a:gd name="connsiteY22" fmla="*/ 381332 h 652173"/>
                <a:gd name="connsiteX23" fmla="*/ 780980 w 1075004"/>
                <a:gd name="connsiteY23" fmla="*/ 396486 h 652173"/>
                <a:gd name="connsiteX24" fmla="*/ 765828 w 1075004"/>
                <a:gd name="connsiteY24" fmla="*/ 415197 h 652173"/>
                <a:gd name="connsiteX25" fmla="*/ 415893 w 1075004"/>
                <a:gd name="connsiteY25" fmla="*/ 451977 h 652173"/>
                <a:gd name="connsiteX26" fmla="*/ 397181 w 1075004"/>
                <a:gd name="connsiteY26" fmla="*/ 436824 h 652173"/>
                <a:gd name="connsiteX27" fmla="*/ 398889 w 1075004"/>
                <a:gd name="connsiteY27" fmla="*/ 431060 h 652173"/>
                <a:gd name="connsiteX28" fmla="*/ 398669 w 1075004"/>
                <a:gd name="connsiteY28" fmla="*/ 430530 h 652173"/>
                <a:gd name="connsiteX29" fmla="*/ 398669 w 1075004"/>
                <a:gd name="connsiteY29" fmla="*/ 402652 h 652173"/>
                <a:gd name="connsiteX30" fmla="*/ 372962 w 1075004"/>
                <a:gd name="connsiteY30" fmla="*/ 402653 h 652173"/>
                <a:gd name="connsiteX31" fmla="*/ 355936 w 1075004"/>
                <a:gd name="connsiteY31" fmla="*/ 385627 h 652173"/>
                <a:gd name="connsiteX32" fmla="*/ 372962 w 1075004"/>
                <a:gd name="connsiteY32" fmla="*/ 368601 h 652173"/>
                <a:gd name="connsiteX33" fmla="*/ 398669 w 1075004"/>
                <a:gd name="connsiteY33" fmla="*/ 368601 h 652173"/>
                <a:gd name="connsiteX34" fmla="*/ 398670 w 1075004"/>
                <a:gd name="connsiteY34" fmla="*/ 345279 h 652173"/>
                <a:gd name="connsiteX35" fmla="*/ 372962 w 1075004"/>
                <a:gd name="connsiteY35" fmla="*/ 345279 h 652173"/>
                <a:gd name="connsiteX36" fmla="*/ 355936 w 1075004"/>
                <a:gd name="connsiteY36" fmla="*/ 328253 h 652173"/>
                <a:gd name="connsiteX37" fmla="*/ 372962 w 1075004"/>
                <a:gd name="connsiteY37" fmla="*/ 311228 h 652173"/>
                <a:gd name="connsiteX38" fmla="*/ 398669 w 1075004"/>
                <a:gd name="connsiteY38" fmla="*/ 311227 h 652173"/>
                <a:gd name="connsiteX39" fmla="*/ 398669 w 1075004"/>
                <a:gd name="connsiteY39" fmla="*/ 287905 h 652173"/>
                <a:gd name="connsiteX40" fmla="*/ 372962 w 1075004"/>
                <a:gd name="connsiteY40" fmla="*/ 287905 h 652173"/>
                <a:gd name="connsiteX41" fmla="*/ 355936 w 1075004"/>
                <a:gd name="connsiteY41" fmla="*/ 270880 h 652173"/>
                <a:gd name="connsiteX42" fmla="*/ 372962 w 1075004"/>
                <a:gd name="connsiteY42" fmla="*/ 253854 h 652173"/>
                <a:gd name="connsiteX43" fmla="*/ 398670 w 1075004"/>
                <a:gd name="connsiteY43" fmla="*/ 253854 h 652173"/>
                <a:gd name="connsiteX44" fmla="*/ 398670 w 1075004"/>
                <a:gd name="connsiteY44" fmla="*/ 226224 h 652173"/>
                <a:gd name="connsiteX45" fmla="*/ 399282 w 1075004"/>
                <a:gd name="connsiteY45" fmla="*/ 224745 h 652173"/>
                <a:gd name="connsiteX46" fmla="*/ 397876 w 1075004"/>
                <a:gd name="connsiteY46" fmla="*/ 220285 h 652173"/>
                <a:gd name="connsiteX47" fmla="*/ 416321 w 1075004"/>
                <a:gd name="connsiteY47" fmla="*/ 204807 h 652173"/>
                <a:gd name="connsiteX48" fmla="*/ 766843 w 1075004"/>
                <a:gd name="connsiteY48" fmla="*/ 235474 h 652173"/>
                <a:gd name="connsiteX49" fmla="*/ 782320 w 1075004"/>
                <a:gd name="connsiteY49" fmla="*/ 253919 h 652173"/>
                <a:gd name="connsiteX50" fmla="*/ 787242 w 1075004"/>
                <a:gd name="connsiteY50" fmla="*/ 326087 h 652173"/>
                <a:gd name="connsiteX51" fmla="*/ 785600 w 1075004"/>
                <a:gd name="connsiteY51" fmla="*/ 324445 h 652173"/>
                <a:gd name="connsiteX52" fmla="*/ 785600 w 1075004"/>
                <a:gd name="connsiteY52" fmla="*/ 237207 h 652173"/>
                <a:gd name="connsiteX53" fmla="*/ 722116 w 1075004"/>
                <a:gd name="connsiteY53" fmla="*/ 173722 h 652173"/>
                <a:gd name="connsiteX54" fmla="*/ 634876 w 1075004"/>
                <a:gd name="connsiteY54" fmla="*/ 173722 h 652173"/>
                <a:gd name="connsiteX55" fmla="*/ 556664 w 1075004"/>
                <a:gd name="connsiteY55" fmla="*/ 95509 h 652173"/>
                <a:gd name="connsiteX56" fmla="*/ 95508 w 1075004"/>
                <a:gd name="connsiteY56" fmla="*/ 95509 h 652173"/>
                <a:gd name="connsiteX57" fmla="*/ 0 w 1075004"/>
                <a:gd name="connsiteY57" fmla="*/ 326087 h 652173"/>
                <a:gd name="connsiteX58" fmla="*/ 95508 w 1075004"/>
                <a:gd name="connsiteY58" fmla="*/ 556665 h 652173"/>
                <a:gd name="connsiteX59" fmla="*/ 556665 w 1075004"/>
                <a:gd name="connsiteY59" fmla="*/ 556665 h 652173"/>
                <a:gd name="connsiteX60" fmla="*/ 634877 w 1075004"/>
                <a:gd name="connsiteY60" fmla="*/ 478452 h 652173"/>
                <a:gd name="connsiteX61" fmla="*/ 722116 w 1075004"/>
                <a:gd name="connsiteY61" fmla="*/ 478453 h 652173"/>
                <a:gd name="connsiteX62" fmla="*/ 785600 w 1075004"/>
                <a:gd name="connsiteY62" fmla="*/ 414968 h 652173"/>
                <a:gd name="connsiteX63" fmla="*/ 785600 w 1075004"/>
                <a:gd name="connsiteY63" fmla="*/ 327729 h 652173"/>
                <a:gd name="connsiteX64" fmla="*/ 893383 w 1075004"/>
                <a:gd name="connsiteY64" fmla="*/ 437430 h 652173"/>
                <a:gd name="connsiteX65" fmla="*/ 893383 w 1075004"/>
                <a:gd name="connsiteY65" fmla="*/ 214743 h 652173"/>
                <a:gd name="connsiteX66" fmla="*/ 864082 w 1075004"/>
                <a:gd name="connsiteY66" fmla="*/ 185442 h 652173"/>
                <a:gd name="connsiteX67" fmla="*/ 834781 w 1075004"/>
                <a:gd name="connsiteY67" fmla="*/ 214743 h 652173"/>
                <a:gd name="connsiteX68" fmla="*/ 834781 w 1075004"/>
                <a:gd name="connsiteY68" fmla="*/ 437431 h 652173"/>
                <a:gd name="connsiteX69" fmla="*/ 864082 w 1075004"/>
                <a:gd name="connsiteY69" fmla="*/ 466732 h 652173"/>
                <a:gd name="connsiteX70" fmla="*/ 864082 w 1075004"/>
                <a:gd name="connsiteY70" fmla="*/ 466731 h 652173"/>
                <a:gd name="connsiteX71" fmla="*/ 893383 w 1075004"/>
                <a:gd name="connsiteY71" fmla="*/ 437430 h 652173"/>
                <a:gd name="connsiteX72" fmla="*/ 984194 w 1075004"/>
                <a:gd name="connsiteY72" fmla="*/ 425710 h 652173"/>
                <a:gd name="connsiteX73" fmla="*/ 984193 w 1075004"/>
                <a:gd name="connsiteY73" fmla="*/ 226464 h 652173"/>
                <a:gd name="connsiteX74" fmla="*/ 954892 w 1075004"/>
                <a:gd name="connsiteY74" fmla="*/ 197162 h 652173"/>
                <a:gd name="connsiteX75" fmla="*/ 925591 w 1075004"/>
                <a:gd name="connsiteY75" fmla="*/ 226464 h 652173"/>
                <a:gd name="connsiteX76" fmla="*/ 925591 w 1075004"/>
                <a:gd name="connsiteY76" fmla="*/ 425710 h 652173"/>
                <a:gd name="connsiteX77" fmla="*/ 954892 w 1075004"/>
                <a:gd name="connsiteY77" fmla="*/ 455011 h 652173"/>
                <a:gd name="connsiteX78" fmla="*/ 954892 w 1075004"/>
                <a:gd name="connsiteY78" fmla="*/ 455011 h 652173"/>
                <a:gd name="connsiteX79" fmla="*/ 984194 w 1075004"/>
                <a:gd name="connsiteY79" fmla="*/ 425710 h 652173"/>
                <a:gd name="connsiteX80" fmla="*/ 1075004 w 1075004"/>
                <a:gd name="connsiteY80" fmla="*/ 402268 h 652173"/>
                <a:gd name="connsiteX81" fmla="*/ 1075004 w 1075004"/>
                <a:gd name="connsiteY81" fmla="*/ 249904 h 652173"/>
                <a:gd name="connsiteX82" fmla="*/ 1045703 w 1075004"/>
                <a:gd name="connsiteY82" fmla="*/ 220603 h 652173"/>
                <a:gd name="connsiteX83" fmla="*/ 1016402 w 1075004"/>
                <a:gd name="connsiteY83" fmla="*/ 249904 h 652173"/>
                <a:gd name="connsiteX84" fmla="*/ 1016402 w 1075004"/>
                <a:gd name="connsiteY84" fmla="*/ 402269 h 652173"/>
                <a:gd name="connsiteX85" fmla="*/ 1045703 w 1075004"/>
                <a:gd name="connsiteY85" fmla="*/ 431570 h 652173"/>
                <a:gd name="connsiteX86" fmla="*/ 1045703 w 1075004"/>
                <a:gd name="connsiteY86" fmla="*/ 431570 h 652173"/>
                <a:gd name="connsiteX87" fmla="*/ 1075004 w 1075004"/>
                <a:gd name="connsiteY87" fmla="*/ 402268 h 65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3">
                  <a:moveTo>
                    <a:pt x="782320" y="253919"/>
                  </a:moveTo>
                  <a:cubicBezTo>
                    <a:pt x="781500" y="263286"/>
                    <a:pt x="773242" y="270215"/>
                    <a:pt x="763875" y="269396"/>
                  </a:cubicBezTo>
                  <a:cubicBezTo>
                    <a:pt x="649707" y="259408"/>
                    <a:pt x="535539" y="249420"/>
                    <a:pt x="421371" y="239431"/>
                  </a:cubicBezTo>
                  <a:lnTo>
                    <a:pt x="421370" y="253854"/>
                  </a:lnTo>
                  <a:lnTo>
                    <a:pt x="447078" y="253854"/>
                  </a:lnTo>
                  <a:cubicBezTo>
                    <a:pt x="456482" y="253853"/>
                    <a:pt x="464104" y="261476"/>
                    <a:pt x="464104" y="270880"/>
                  </a:cubicBezTo>
                  <a:lnTo>
                    <a:pt x="464104" y="270879"/>
                  </a:lnTo>
                  <a:cubicBezTo>
                    <a:pt x="464104" y="280282"/>
                    <a:pt x="456482" y="287905"/>
                    <a:pt x="447079" y="287905"/>
                  </a:cubicBezTo>
                  <a:cubicBezTo>
                    <a:pt x="438509" y="287905"/>
                    <a:pt x="429940" y="287905"/>
                    <a:pt x="421371" y="287905"/>
                  </a:cubicBezTo>
                  <a:lnTo>
                    <a:pt x="421371" y="311227"/>
                  </a:lnTo>
                  <a:lnTo>
                    <a:pt x="447078" y="311227"/>
                  </a:lnTo>
                  <a:cubicBezTo>
                    <a:pt x="456482" y="311227"/>
                    <a:pt x="464104" y="318850"/>
                    <a:pt x="464104" y="328253"/>
                  </a:cubicBezTo>
                  <a:lnTo>
                    <a:pt x="464104" y="328253"/>
                  </a:lnTo>
                  <a:cubicBezTo>
                    <a:pt x="464104" y="337655"/>
                    <a:pt x="456482" y="345278"/>
                    <a:pt x="447079" y="345278"/>
                  </a:cubicBezTo>
                  <a:cubicBezTo>
                    <a:pt x="438510" y="345278"/>
                    <a:pt x="429940" y="345278"/>
                    <a:pt x="421371" y="345279"/>
                  </a:cubicBezTo>
                  <a:lnTo>
                    <a:pt x="421371" y="368601"/>
                  </a:lnTo>
                  <a:lnTo>
                    <a:pt x="447078" y="368601"/>
                  </a:lnTo>
                  <a:cubicBezTo>
                    <a:pt x="456482" y="368601"/>
                    <a:pt x="464104" y="376223"/>
                    <a:pt x="464104" y="385627"/>
                  </a:cubicBezTo>
                  <a:lnTo>
                    <a:pt x="464104" y="385627"/>
                  </a:lnTo>
                  <a:cubicBezTo>
                    <a:pt x="464104" y="395030"/>
                    <a:pt x="456481" y="402652"/>
                    <a:pt x="447079" y="402652"/>
                  </a:cubicBezTo>
                  <a:cubicBezTo>
                    <a:pt x="438509" y="402652"/>
                    <a:pt x="429940" y="402652"/>
                    <a:pt x="421371" y="402652"/>
                  </a:cubicBezTo>
                  <a:lnTo>
                    <a:pt x="421370" y="417162"/>
                  </a:lnTo>
                  <a:lnTo>
                    <a:pt x="762268" y="381332"/>
                  </a:lnTo>
                  <a:cubicBezTo>
                    <a:pt x="771619" y="380350"/>
                    <a:pt x="779997" y="387134"/>
                    <a:pt x="780980" y="396486"/>
                  </a:cubicBezTo>
                  <a:cubicBezTo>
                    <a:pt x="781963" y="405837"/>
                    <a:pt x="775179" y="414214"/>
                    <a:pt x="765828" y="415197"/>
                  </a:cubicBezTo>
                  <a:cubicBezTo>
                    <a:pt x="649182" y="427457"/>
                    <a:pt x="532538" y="439718"/>
                    <a:pt x="415893" y="451977"/>
                  </a:cubicBezTo>
                  <a:cubicBezTo>
                    <a:pt x="406541" y="452960"/>
                    <a:pt x="398164" y="446176"/>
                    <a:pt x="397181" y="436824"/>
                  </a:cubicBezTo>
                  <a:cubicBezTo>
                    <a:pt x="396959" y="434720"/>
                    <a:pt x="397132" y="432665"/>
                    <a:pt x="398889" y="431060"/>
                  </a:cubicBezTo>
                  <a:lnTo>
                    <a:pt x="398669" y="430530"/>
                  </a:lnTo>
                  <a:lnTo>
                    <a:pt x="398669" y="402652"/>
                  </a:lnTo>
                  <a:lnTo>
                    <a:pt x="372962" y="402653"/>
                  </a:lnTo>
                  <a:cubicBezTo>
                    <a:pt x="363559" y="402653"/>
                    <a:pt x="355936" y="395031"/>
                    <a:pt x="355936" y="385627"/>
                  </a:cubicBezTo>
                  <a:cubicBezTo>
                    <a:pt x="355936" y="376224"/>
                    <a:pt x="363559" y="368601"/>
                    <a:pt x="372962" y="368601"/>
                  </a:cubicBezTo>
                  <a:lnTo>
                    <a:pt x="398669" y="368601"/>
                  </a:lnTo>
                  <a:lnTo>
                    <a:pt x="398670" y="345279"/>
                  </a:lnTo>
                  <a:lnTo>
                    <a:pt x="372962" y="345279"/>
                  </a:lnTo>
                  <a:cubicBezTo>
                    <a:pt x="363559" y="345278"/>
                    <a:pt x="355937" y="337656"/>
                    <a:pt x="355936" y="328253"/>
                  </a:cubicBezTo>
                  <a:cubicBezTo>
                    <a:pt x="355937" y="318850"/>
                    <a:pt x="363559" y="311227"/>
                    <a:pt x="372962" y="311228"/>
                  </a:cubicBezTo>
                  <a:lnTo>
                    <a:pt x="398669" y="311227"/>
                  </a:lnTo>
                  <a:lnTo>
                    <a:pt x="398669" y="287905"/>
                  </a:lnTo>
                  <a:lnTo>
                    <a:pt x="372962" y="287905"/>
                  </a:lnTo>
                  <a:cubicBezTo>
                    <a:pt x="363559" y="287905"/>
                    <a:pt x="355936" y="280283"/>
                    <a:pt x="355936" y="270880"/>
                  </a:cubicBezTo>
                  <a:cubicBezTo>
                    <a:pt x="355936" y="261476"/>
                    <a:pt x="363559" y="253854"/>
                    <a:pt x="372962" y="253854"/>
                  </a:cubicBezTo>
                  <a:lnTo>
                    <a:pt x="398670" y="253854"/>
                  </a:lnTo>
                  <a:lnTo>
                    <a:pt x="398670" y="226224"/>
                  </a:lnTo>
                  <a:cubicBezTo>
                    <a:pt x="398670" y="225699"/>
                    <a:pt x="398705" y="225182"/>
                    <a:pt x="399282" y="224745"/>
                  </a:cubicBezTo>
                  <a:lnTo>
                    <a:pt x="397876" y="220285"/>
                  </a:lnTo>
                  <a:cubicBezTo>
                    <a:pt x="398695" y="210917"/>
                    <a:pt x="406953" y="203988"/>
                    <a:pt x="416321" y="204807"/>
                  </a:cubicBezTo>
                  <a:lnTo>
                    <a:pt x="766843" y="235474"/>
                  </a:lnTo>
                  <a:cubicBezTo>
                    <a:pt x="776210" y="236294"/>
                    <a:pt x="783140" y="244551"/>
                    <a:pt x="782320" y="253919"/>
                  </a:cubicBezTo>
                  <a:close/>
                  <a:moveTo>
                    <a:pt x="787242" y="326087"/>
                  </a:moveTo>
                  <a:lnTo>
                    <a:pt x="785600" y="324445"/>
                  </a:lnTo>
                  <a:lnTo>
                    <a:pt x="785600" y="237207"/>
                  </a:lnTo>
                  <a:cubicBezTo>
                    <a:pt x="785600" y="202145"/>
                    <a:pt x="757177" y="173722"/>
                    <a:pt x="722116" y="173722"/>
                  </a:cubicBezTo>
                  <a:lnTo>
                    <a:pt x="634876" y="173722"/>
                  </a:lnTo>
                  <a:cubicBezTo>
                    <a:pt x="608806" y="147651"/>
                    <a:pt x="582735" y="121579"/>
                    <a:pt x="556664" y="95509"/>
                  </a:cubicBezTo>
                  <a:cubicBezTo>
                    <a:pt x="429319" y="-31836"/>
                    <a:pt x="222853" y="-31836"/>
                    <a:pt x="95508" y="95509"/>
                  </a:cubicBezTo>
                  <a:cubicBezTo>
                    <a:pt x="31836" y="159181"/>
                    <a:pt x="0" y="242634"/>
                    <a:pt x="0" y="326087"/>
                  </a:cubicBezTo>
                  <a:cubicBezTo>
                    <a:pt x="0" y="409540"/>
                    <a:pt x="31836" y="492992"/>
                    <a:pt x="95508" y="556665"/>
                  </a:cubicBezTo>
                  <a:cubicBezTo>
                    <a:pt x="222853" y="684010"/>
                    <a:pt x="429320" y="684010"/>
                    <a:pt x="556665" y="556665"/>
                  </a:cubicBezTo>
                  <a:lnTo>
                    <a:pt x="634877" y="478452"/>
                  </a:lnTo>
                  <a:lnTo>
                    <a:pt x="722116" y="478453"/>
                  </a:lnTo>
                  <a:cubicBezTo>
                    <a:pt x="757178" y="478452"/>
                    <a:pt x="785600" y="450029"/>
                    <a:pt x="785600" y="414968"/>
                  </a:cubicBezTo>
                  <a:lnTo>
                    <a:pt x="785600" y="327729"/>
                  </a:lnTo>
                  <a:close/>
                  <a:moveTo>
                    <a:pt x="893383" y="437430"/>
                  </a:moveTo>
                  <a:lnTo>
                    <a:pt x="893383" y="214743"/>
                  </a:lnTo>
                  <a:cubicBezTo>
                    <a:pt x="893383" y="198561"/>
                    <a:pt x="880265" y="185442"/>
                    <a:pt x="864082" y="185442"/>
                  </a:cubicBezTo>
                  <a:cubicBezTo>
                    <a:pt x="847900" y="185442"/>
                    <a:pt x="834781" y="198561"/>
                    <a:pt x="834781" y="214743"/>
                  </a:cubicBezTo>
                  <a:lnTo>
                    <a:pt x="834781" y="437431"/>
                  </a:lnTo>
                  <a:cubicBezTo>
                    <a:pt x="834781" y="453613"/>
                    <a:pt x="847900" y="466732"/>
                    <a:pt x="864082" y="466732"/>
                  </a:cubicBezTo>
                  <a:lnTo>
                    <a:pt x="864082" y="466731"/>
                  </a:lnTo>
                  <a:cubicBezTo>
                    <a:pt x="880265" y="466731"/>
                    <a:pt x="893383" y="453613"/>
                    <a:pt x="893383" y="437430"/>
                  </a:cubicBezTo>
                  <a:close/>
                  <a:moveTo>
                    <a:pt x="984194" y="425710"/>
                  </a:moveTo>
                  <a:lnTo>
                    <a:pt x="984193" y="226464"/>
                  </a:lnTo>
                  <a:cubicBezTo>
                    <a:pt x="984193" y="210281"/>
                    <a:pt x="971075" y="197163"/>
                    <a:pt x="954892" y="197162"/>
                  </a:cubicBezTo>
                  <a:cubicBezTo>
                    <a:pt x="938710" y="197163"/>
                    <a:pt x="925591" y="210281"/>
                    <a:pt x="925591" y="226464"/>
                  </a:cubicBezTo>
                  <a:lnTo>
                    <a:pt x="925591" y="425710"/>
                  </a:lnTo>
                  <a:cubicBezTo>
                    <a:pt x="925591" y="441893"/>
                    <a:pt x="938710" y="455011"/>
                    <a:pt x="954892" y="455011"/>
                  </a:cubicBezTo>
                  <a:lnTo>
                    <a:pt x="954892" y="455011"/>
                  </a:lnTo>
                  <a:cubicBezTo>
                    <a:pt x="971075" y="455011"/>
                    <a:pt x="984194" y="441892"/>
                    <a:pt x="984194" y="425710"/>
                  </a:cubicBezTo>
                  <a:close/>
                  <a:moveTo>
                    <a:pt x="1075004" y="402268"/>
                  </a:moveTo>
                  <a:lnTo>
                    <a:pt x="1075004" y="249904"/>
                  </a:lnTo>
                  <a:cubicBezTo>
                    <a:pt x="1075004" y="233721"/>
                    <a:pt x="1061885" y="220603"/>
                    <a:pt x="1045703" y="220603"/>
                  </a:cubicBezTo>
                  <a:cubicBezTo>
                    <a:pt x="1029520" y="220603"/>
                    <a:pt x="1016402" y="233721"/>
                    <a:pt x="1016402" y="249904"/>
                  </a:cubicBezTo>
                  <a:lnTo>
                    <a:pt x="1016402" y="402269"/>
                  </a:lnTo>
                  <a:cubicBezTo>
                    <a:pt x="1016402" y="418451"/>
                    <a:pt x="1029520" y="431570"/>
                    <a:pt x="1045703" y="431570"/>
                  </a:cubicBezTo>
                  <a:lnTo>
                    <a:pt x="1045703" y="431570"/>
                  </a:lnTo>
                  <a:cubicBezTo>
                    <a:pt x="1061885" y="431570"/>
                    <a:pt x="1075004" y="418451"/>
                    <a:pt x="1075004" y="402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071B8C2D-B0D2-4D3D-A62E-51D825EB50A6}"/>
              </a:ext>
            </a:extLst>
          </p:cNvPr>
          <p:cNvGrpSpPr/>
          <p:nvPr/>
        </p:nvGrpSpPr>
        <p:grpSpPr>
          <a:xfrm>
            <a:off x="1956860" y="1521687"/>
            <a:ext cx="1437328" cy="4077156"/>
            <a:chOff x="1956860" y="1521687"/>
            <a:chExt cx="1437328" cy="4077156"/>
          </a:xfrm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D8A95CD9-46EF-4799-8E19-4FF3E10EFEFF}"/>
                </a:ext>
              </a:extLst>
            </p:cNvPr>
            <p:cNvSpPr/>
            <p:nvPr/>
          </p:nvSpPr>
          <p:spPr>
            <a:xfrm>
              <a:off x="2643056" y="1521687"/>
              <a:ext cx="72000" cy="2611105"/>
            </a:xfrm>
            <a:custGeom>
              <a:avLst/>
              <a:gdLst>
                <a:gd name="connsiteX0" fmla="*/ 0 w 72000"/>
                <a:gd name="connsiteY0" fmla="*/ 0 h 2611105"/>
                <a:gd name="connsiteX1" fmla="*/ 72000 w 72000"/>
                <a:gd name="connsiteY1" fmla="*/ 0 h 2611105"/>
                <a:gd name="connsiteX2" fmla="*/ 72000 w 72000"/>
                <a:gd name="connsiteY2" fmla="*/ 2611105 h 2611105"/>
                <a:gd name="connsiteX3" fmla="*/ 0 w 72000"/>
                <a:gd name="connsiteY3" fmla="*/ 2611105 h 26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00" h="2611105">
                  <a:moveTo>
                    <a:pt x="0" y="0"/>
                  </a:moveTo>
                  <a:lnTo>
                    <a:pt x="72000" y="0"/>
                  </a:lnTo>
                  <a:lnTo>
                    <a:pt x="72000" y="2611105"/>
                  </a:lnTo>
                  <a:lnTo>
                    <a:pt x="0" y="26111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51">
              <a:extLst>
                <a:ext uri="{FF2B5EF4-FFF2-40B4-BE49-F238E27FC236}">
                  <a16:creationId xmlns:a16="http://schemas.microsoft.com/office/drawing/2014/main" id="{5CB3C4F5-AF19-4F7E-8A69-8BE77DA1284A}"/>
                </a:ext>
              </a:extLst>
            </p:cNvPr>
            <p:cNvSpPr/>
            <p:nvPr/>
          </p:nvSpPr>
          <p:spPr>
            <a:xfrm rot="5400000" flipH="1">
              <a:off x="1912418" y="4117073"/>
              <a:ext cx="1526212" cy="1437328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AC5B9FC6-82C0-4101-9CC2-F98316D413BD}"/>
              </a:ext>
            </a:extLst>
          </p:cNvPr>
          <p:cNvGrpSpPr/>
          <p:nvPr/>
        </p:nvGrpSpPr>
        <p:grpSpPr>
          <a:xfrm>
            <a:off x="695575" y="1521686"/>
            <a:ext cx="590209" cy="2669233"/>
            <a:chOff x="695575" y="1521686"/>
            <a:chExt cx="590209" cy="2669233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83CE8226-E6EE-4E6D-A20B-A16E8BBF6677}"/>
                </a:ext>
              </a:extLst>
            </p:cNvPr>
            <p:cNvSpPr/>
            <p:nvPr/>
          </p:nvSpPr>
          <p:spPr>
            <a:xfrm>
              <a:off x="962227" y="1521686"/>
              <a:ext cx="55696" cy="1701157"/>
            </a:xfrm>
            <a:custGeom>
              <a:avLst/>
              <a:gdLst>
                <a:gd name="connsiteX0" fmla="*/ 0 w 55696"/>
                <a:gd name="connsiteY0" fmla="*/ 0 h 1701157"/>
                <a:gd name="connsiteX1" fmla="*/ 55696 w 55696"/>
                <a:gd name="connsiteY1" fmla="*/ 0 h 1701157"/>
                <a:gd name="connsiteX2" fmla="*/ 55696 w 55696"/>
                <a:gd name="connsiteY2" fmla="*/ 1701157 h 1701157"/>
                <a:gd name="connsiteX3" fmla="*/ 0 w 55696"/>
                <a:gd name="connsiteY3" fmla="*/ 1701157 h 1701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696" h="1701157">
                  <a:moveTo>
                    <a:pt x="0" y="0"/>
                  </a:moveTo>
                  <a:lnTo>
                    <a:pt x="55696" y="0"/>
                  </a:lnTo>
                  <a:lnTo>
                    <a:pt x="55696" y="1701157"/>
                  </a:lnTo>
                  <a:lnTo>
                    <a:pt x="0" y="1701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Freeform: Shape 12">
              <a:extLst>
                <a:ext uri="{FF2B5EF4-FFF2-40B4-BE49-F238E27FC236}">
                  <a16:creationId xmlns:a16="http://schemas.microsoft.com/office/drawing/2014/main" id="{388C9857-137C-48D0-941F-4F29E54B0566}"/>
                </a:ext>
              </a:extLst>
            </p:cNvPr>
            <p:cNvSpPr/>
            <p:nvPr/>
          </p:nvSpPr>
          <p:spPr>
            <a:xfrm rot="5400000" flipH="1">
              <a:off x="504248" y="3409382"/>
              <a:ext cx="972864" cy="590209"/>
            </a:xfrm>
            <a:custGeom>
              <a:avLst/>
              <a:gdLst>
                <a:gd name="connsiteX0" fmla="*/ 782320 w 1075004"/>
                <a:gd name="connsiteY0" fmla="*/ 253920 h 652174"/>
                <a:gd name="connsiteX1" fmla="*/ 763875 w 1075004"/>
                <a:gd name="connsiteY1" fmla="*/ 269397 h 652174"/>
                <a:gd name="connsiteX2" fmla="*/ 421371 w 1075004"/>
                <a:gd name="connsiteY2" fmla="*/ 239432 h 652174"/>
                <a:gd name="connsiteX3" fmla="*/ 421370 w 1075004"/>
                <a:gd name="connsiteY3" fmla="*/ 253855 h 652174"/>
                <a:gd name="connsiteX4" fmla="*/ 447078 w 1075004"/>
                <a:gd name="connsiteY4" fmla="*/ 253855 h 652174"/>
                <a:gd name="connsiteX5" fmla="*/ 464104 w 1075004"/>
                <a:gd name="connsiteY5" fmla="*/ 270881 h 652174"/>
                <a:gd name="connsiteX6" fmla="*/ 464104 w 1075004"/>
                <a:gd name="connsiteY6" fmla="*/ 270880 h 652174"/>
                <a:gd name="connsiteX7" fmla="*/ 447079 w 1075004"/>
                <a:gd name="connsiteY7" fmla="*/ 287906 h 652174"/>
                <a:gd name="connsiteX8" fmla="*/ 421371 w 1075004"/>
                <a:gd name="connsiteY8" fmla="*/ 287906 h 652174"/>
                <a:gd name="connsiteX9" fmla="*/ 421371 w 1075004"/>
                <a:gd name="connsiteY9" fmla="*/ 311228 h 652174"/>
                <a:gd name="connsiteX10" fmla="*/ 447078 w 1075004"/>
                <a:gd name="connsiteY10" fmla="*/ 311228 h 652174"/>
                <a:gd name="connsiteX11" fmla="*/ 464104 w 1075004"/>
                <a:gd name="connsiteY11" fmla="*/ 328254 h 652174"/>
                <a:gd name="connsiteX12" fmla="*/ 464104 w 1075004"/>
                <a:gd name="connsiteY12" fmla="*/ 328254 h 652174"/>
                <a:gd name="connsiteX13" fmla="*/ 447079 w 1075004"/>
                <a:gd name="connsiteY13" fmla="*/ 345279 h 652174"/>
                <a:gd name="connsiteX14" fmla="*/ 421371 w 1075004"/>
                <a:gd name="connsiteY14" fmla="*/ 345280 h 652174"/>
                <a:gd name="connsiteX15" fmla="*/ 421371 w 1075004"/>
                <a:gd name="connsiteY15" fmla="*/ 368602 h 652174"/>
                <a:gd name="connsiteX16" fmla="*/ 447078 w 1075004"/>
                <a:gd name="connsiteY16" fmla="*/ 368602 h 652174"/>
                <a:gd name="connsiteX17" fmla="*/ 464104 w 1075004"/>
                <a:gd name="connsiteY17" fmla="*/ 385628 h 652174"/>
                <a:gd name="connsiteX18" fmla="*/ 464104 w 1075004"/>
                <a:gd name="connsiteY18" fmla="*/ 385628 h 652174"/>
                <a:gd name="connsiteX19" fmla="*/ 447079 w 1075004"/>
                <a:gd name="connsiteY19" fmla="*/ 402653 h 652174"/>
                <a:gd name="connsiteX20" fmla="*/ 421371 w 1075004"/>
                <a:gd name="connsiteY20" fmla="*/ 402653 h 652174"/>
                <a:gd name="connsiteX21" fmla="*/ 421370 w 1075004"/>
                <a:gd name="connsiteY21" fmla="*/ 417163 h 652174"/>
                <a:gd name="connsiteX22" fmla="*/ 762268 w 1075004"/>
                <a:gd name="connsiteY22" fmla="*/ 381333 h 652174"/>
                <a:gd name="connsiteX23" fmla="*/ 780980 w 1075004"/>
                <a:gd name="connsiteY23" fmla="*/ 396486 h 652174"/>
                <a:gd name="connsiteX24" fmla="*/ 765828 w 1075004"/>
                <a:gd name="connsiteY24" fmla="*/ 415198 h 652174"/>
                <a:gd name="connsiteX25" fmla="*/ 415893 w 1075004"/>
                <a:gd name="connsiteY25" fmla="*/ 451978 h 652174"/>
                <a:gd name="connsiteX26" fmla="*/ 397181 w 1075004"/>
                <a:gd name="connsiteY26" fmla="*/ 436825 h 652174"/>
                <a:gd name="connsiteX27" fmla="*/ 398889 w 1075004"/>
                <a:gd name="connsiteY27" fmla="*/ 431061 h 652174"/>
                <a:gd name="connsiteX28" fmla="*/ 398669 w 1075004"/>
                <a:gd name="connsiteY28" fmla="*/ 430531 h 652174"/>
                <a:gd name="connsiteX29" fmla="*/ 398669 w 1075004"/>
                <a:gd name="connsiteY29" fmla="*/ 402653 h 652174"/>
                <a:gd name="connsiteX30" fmla="*/ 372962 w 1075004"/>
                <a:gd name="connsiteY30" fmla="*/ 402654 h 652174"/>
                <a:gd name="connsiteX31" fmla="*/ 355936 w 1075004"/>
                <a:gd name="connsiteY31" fmla="*/ 385628 h 652174"/>
                <a:gd name="connsiteX32" fmla="*/ 372962 w 1075004"/>
                <a:gd name="connsiteY32" fmla="*/ 368602 h 652174"/>
                <a:gd name="connsiteX33" fmla="*/ 398669 w 1075004"/>
                <a:gd name="connsiteY33" fmla="*/ 368602 h 652174"/>
                <a:gd name="connsiteX34" fmla="*/ 398670 w 1075004"/>
                <a:gd name="connsiteY34" fmla="*/ 345280 h 652174"/>
                <a:gd name="connsiteX35" fmla="*/ 372962 w 1075004"/>
                <a:gd name="connsiteY35" fmla="*/ 345280 h 652174"/>
                <a:gd name="connsiteX36" fmla="*/ 355936 w 1075004"/>
                <a:gd name="connsiteY36" fmla="*/ 328254 h 652174"/>
                <a:gd name="connsiteX37" fmla="*/ 372962 w 1075004"/>
                <a:gd name="connsiteY37" fmla="*/ 311229 h 652174"/>
                <a:gd name="connsiteX38" fmla="*/ 398669 w 1075004"/>
                <a:gd name="connsiteY38" fmla="*/ 311228 h 652174"/>
                <a:gd name="connsiteX39" fmla="*/ 398669 w 1075004"/>
                <a:gd name="connsiteY39" fmla="*/ 287906 h 652174"/>
                <a:gd name="connsiteX40" fmla="*/ 372962 w 1075004"/>
                <a:gd name="connsiteY40" fmla="*/ 287906 h 652174"/>
                <a:gd name="connsiteX41" fmla="*/ 355936 w 1075004"/>
                <a:gd name="connsiteY41" fmla="*/ 270881 h 652174"/>
                <a:gd name="connsiteX42" fmla="*/ 372962 w 1075004"/>
                <a:gd name="connsiteY42" fmla="*/ 253855 h 652174"/>
                <a:gd name="connsiteX43" fmla="*/ 398670 w 1075004"/>
                <a:gd name="connsiteY43" fmla="*/ 253855 h 652174"/>
                <a:gd name="connsiteX44" fmla="*/ 398670 w 1075004"/>
                <a:gd name="connsiteY44" fmla="*/ 226225 h 652174"/>
                <a:gd name="connsiteX45" fmla="*/ 399282 w 1075004"/>
                <a:gd name="connsiteY45" fmla="*/ 224746 h 652174"/>
                <a:gd name="connsiteX46" fmla="*/ 397876 w 1075004"/>
                <a:gd name="connsiteY46" fmla="*/ 220286 h 652174"/>
                <a:gd name="connsiteX47" fmla="*/ 416321 w 1075004"/>
                <a:gd name="connsiteY47" fmla="*/ 204808 h 652174"/>
                <a:gd name="connsiteX48" fmla="*/ 766843 w 1075004"/>
                <a:gd name="connsiteY48" fmla="*/ 235475 h 652174"/>
                <a:gd name="connsiteX49" fmla="*/ 782320 w 1075004"/>
                <a:gd name="connsiteY49" fmla="*/ 253920 h 652174"/>
                <a:gd name="connsiteX50" fmla="*/ 787242 w 1075004"/>
                <a:gd name="connsiteY50" fmla="*/ 326088 h 652174"/>
                <a:gd name="connsiteX51" fmla="*/ 785600 w 1075004"/>
                <a:gd name="connsiteY51" fmla="*/ 324446 h 652174"/>
                <a:gd name="connsiteX52" fmla="*/ 785600 w 1075004"/>
                <a:gd name="connsiteY52" fmla="*/ 237208 h 652174"/>
                <a:gd name="connsiteX53" fmla="*/ 722116 w 1075004"/>
                <a:gd name="connsiteY53" fmla="*/ 173723 h 652174"/>
                <a:gd name="connsiteX54" fmla="*/ 634876 w 1075004"/>
                <a:gd name="connsiteY54" fmla="*/ 173723 h 652174"/>
                <a:gd name="connsiteX55" fmla="*/ 556664 w 1075004"/>
                <a:gd name="connsiteY55" fmla="*/ 95510 h 652174"/>
                <a:gd name="connsiteX56" fmla="*/ 95508 w 1075004"/>
                <a:gd name="connsiteY56" fmla="*/ 95510 h 652174"/>
                <a:gd name="connsiteX57" fmla="*/ 0 w 1075004"/>
                <a:gd name="connsiteY57" fmla="*/ 326088 h 652174"/>
                <a:gd name="connsiteX58" fmla="*/ 95508 w 1075004"/>
                <a:gd name="connsiteY58" fmla="*/ 556666 h 652174"/>
                <a:gd name="connsiteX59" fmla="*/ 556665 w 1075004"/>
                <a:gd name="connsiteY59" fmla="*/ 556666 h 652174"/>
                <a:gd name="connsiteX60" fmla="*/ 634877 w 1075004"/>
                <a:gd name="connsiteY60" fmla="*/ 478453 h 652174"/>
                <a:gd name="connsiteX61" fmla="*/ 722116 w 1075004"/>
                <a:gd name="connsiteY61" fmla="*/ 478454 h 652174"/>
                <a:gd name="connsiteX62" fmla="*/ 785600 w 1075004"/>
                <a:gd name="connsiteY62" fmla="*/ 414969 h 652174"/>
                <a:gd name="connsiteX63" fmla="*/ 785600 w 1075004"/>
                <a:gd name="connsiteY63" fmla="*/ 327730 h 652174"/>
                <a:gd name="connsiteX64" fmla="*/ 893383 w 1075004"/>
                <a:gd name="connsiteY64" fmla="*/ 437431 h 652174"/>
                <a:gd name="connsiteX65" fmla="*/ 893383 w 1075004"/>
                <a:gd name="connsiteY65" fmla="*/ 214744 h 652174"/>
                <a:gd name="connsiteX66" fmla="*/ 864082 w 1075004"/>
                <a:gd name="connsiteY66" fmla="*/ 185443 h 652174"/>
                <a:gd name="connsiteX67" fmla="*/ 834781 w 1075004"/>
                <a:gd name="connsiteY67" fmla="*/ 214744 h 652174"/>
                <a:gd name="connsiteX68" fmla="*/ 834781 w 1075004"/>
                <a:gd name="connsiteY68" fmla="*/ 437432 h 652174"/>
                <a:gd name="connsiteX69" fmla="*/ 864082 w 1075004"/>
                <a:gd name="connsiteY69" fmla="*/ 466733 h 652174"/>
                <a:gd name="connsiteX70" fmla="*/ 864082 w 1075004"/>
                <a:gd name="connsiteY70" fmla="*/ 466732 h 652174"/>
                <a:gd name="connsiteX71" fmla="*/ 893383 w 1075004"/>
                <a:gd name="connsiteY71" fmla="*/ 437431 h 652174"/>
                <a:gd name="connsiteX72" fmla="*/ 984194 w 1075004"/>
                <a:gd name="connsiteY72" fmla="*/ 425711 h 652174"/>
                <a:gd name="connsiteX73" fmla="*/ 984193 w 1075004"/>
                <a:gd name="connsiteY73" fmla="*/ 226464 h 652174"/>
                <a:gd name="connsiteX74" fmla="*/ 954893 w 1075004"/>
                <a:gd name="connsiteY74" fmla="*/ 197163 h 652174"/>
                <a:gd name="connsiteX75" fmla="*/ 925591 w 1075004"/>
                <a:gd name="connsiteY75" fmla="*/ 226464 h 652174"/>
                <a:gd name="connsiteX76" fmla="*/ 925591 w 1075004"/>
                <a:gd name="connsiteY76" fmla="*/ 425711 h 652174"/>
                <a:gd name="connsiteX77" fmla="*/ 954893 w 1075004"/>
                <a:gd name="connsiteY77" fmla="*/ 455012 h 652174"/>
                <a:gd name="connsiteX78" fmla="*/ 954893 w 1075004"/>
                <a:gd name="connsiteY78" fmla="*/ 455012 h 652174"/>
                <a:gd name="connsiteX79" fmla="*/ 984194 w 1075004"/>
                <a:gd name="connsiteY79" fmla="*/ 425711 h 652174"/>
                <a:gd name="connsiteX80" fmla="*/ 1075004 w 1075004"/>
                <a:gd name="connsiteY80" fmla="*/ 402269 h 652174"/>
                <a:gd name="connsiteX81" fmla="*/ 1075004 w 1075004"/>
                <a:gd name="connsiteY81" fmla="*/ 249905 h 652174"/>
                <a:gd name="connsiteX82" fmla="*/ 1045703 w 1075004"/>
                <a:gd name="connsiteY82" fmla="*/ 220604 h 652174"/>
                <a:gd name="connsiteX83" fmla="*/ 1016402 w 1075004"/>
                <a:gd name="connsiteY83" fmla="*/ 249905 h 652174"/>
                <a:gd name="connsiteX84" fmla="*/ 1016402 w 1075004"/>
                <a:gd name="connsiteY84" fmla="*/ 402270 h 652174"/>
                <a:gd name="connsiteX85" fmla="*/ 1045703 w 1075004"/>
                <a:gd name="connsiteY85" fmla="*/ 431571 h 652174"/>
                <a:gd name="connsiteX86" fmla="*/ 1045703 w 1075004"/>
                <a:gd name="connsiteY86" fmla="*/ 431571 h 652174"/>
                <a:gd name="connsiteX87" fmla="*/ 1075004 w 1075004"/>
                <a:gd name="connsiteY87" fmla="*/ 402269 h 65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4">
                  <a:moveTo>
                    <a:pt x="782320" y="253920"/>
                  </a:moveTo>
                  <a:cubicBezTo>
                    <a:pt x="781500" y="263287"/>
                    <a:pt x="773242" y="270216"/>
                    <a:pt x="763875" y="269397"/>
                  </a:cubicBezTo>
                  <a:cubicBezTo>
                    <a:pt x="649707" y="259409"/>
                    <a:pt x="535539" y="249421"/>
                    <a:pt x="421371" y="239432"/>
                  </a:cubicBezTo>
                  <a:lnTo>
                    <a:pt x="421370" y="253855"/>
                  </a:lnTo>
                  <a:lnTo>
                    <a:pt x="447078" y="253855"/>
                  </a:lnTo>
                  <a:cubicBezTo>
                    <a:pt x="456482" y="253854"/>
                    <a:pt x="464104" y="261477"/>
                    <a:pt x="464104" y="270881"/>
                  </a:cubicBezTo>
                  <a:lnTo>
                    <a:pt x="464104" y="270880"/>
                  </a:lnTo>
                  <a:cubicBezTo>
                    <a:pt x="464104" y="280283"/>
                    <a:pt x="456482" y="287906"/>
                    <a:pt x="447079" y="287906"/>
                  </a:cubicBezTo>
                  <a:cubicBezTo>
                    <a:pt x="438509" y="287906"/>
                    <a:pt x="429940" y="287905"/>
                    <a:pt x="421371" y="287906"/>
                  </a:cubicBezTo>
                  <a:lnTo>
                    <a:pt x="421371" y="311228"/>
                  </a:lnTo>
                  <a:lnTo>
                    <a:pt x="447078" y="311228"/>
                  </a:lnTo>
                  <a:cubicBezTo>
                    <a:pt x="456482" y="311228"/>
                    <a:pt x="464104" y="318851"/>
                    <a:pt x="464104" y="328254"/>
                  </a:cubicBezTo>
                  <a:lnTo>
                    <a:pt x="464104" y="328254"/>
                  </a:lnTo>
                  <a:cubicBezTo>
                    <a:pt x="464104" y="337656"/>
                    <a:pt x="456482" y="345279"/>
                    <a:pt x="447079" y="345279"/>
                  </a:cubicBezTo>
                  <a:cubicBezTo>
                    <a:pt x="438510" y="345279"/>
                    <a:pt x="429940" y="345279"/>
                    <a:pt x="421371" y="345280"/>
                  </a:cubicBezTo>
                  <a:lnTo>
                    <a:pt x="421371" y="368602"/>
                  </a:lnTo>
                  <a:lnTo>
                    <a:pt x="447078" y="368602"/>
                  </a:lnTo>
                  <a:cubicBezTo>
                    <a:pt x="456482" y="368602"/>
                    <a:pt x="464104" y="376224"/>
                    <a:pt x="464104" y="385628"/>
                  </a:cubicBezTo>
                  <a:lnTo>
                    <a:pt x="464104" y="385628"/>
                  </a:lnTo>
                  <a:cubicBezTo>
                    <a:pt x="464104" y="395031"/>
                    <a:pt x="456481" y="402653"/>
                    <a:pt x="447079" y="402653"/>
                  </a:cubicBezTo>
                  <a:cubicBezTo>
                    <a:pt x="438509" y="402653"/>
                    <a:pt x="429940" y="402653"/>
                    <a:pt x="421371" y="402653"/>
                  </a:cubicBezTo>
                  <a:lnTo>
                    <a:pt x="421370" y="417163"/>
                  </a:lnTo>
                  <a:lnTo>
                    <a:pt x="762268" y="381333"/>
                  </a:lnTo>
                  <a:cubicBezTo>
                    <a:pt x="771619" y="380351"/>
                    <a:pt x="779997" y="387135"/>
                    <a:pt x="780980" y="396486"/>
                  </a:cubicBezTo>
                  <a:cubicBezTo>
                    <a:pt x="781963" y="405838"/>
                    <a:pt x="775179" y="414215"/>
                    <a:pt x="765828" y="415198"/>
                  </a:cubicBezTo>
                  <a:cubicBezTo>
                    <a:pt x="649182" y="427458"/>
                    <a:pt x="532538" y="439719"/>
                    <a:pt x="415893" y="451978"/>
                  </a:cubicBezTo>
                  <a:cubicBezTo>
                    <a:pt x="406541" y="452961"/>
                    <a:pt x="398164" y="446177"/>
                    <a:pt x="397181" y="436825"/>
                  </a:cubicBezTo>
                  <a:cubicBezTo>
                    <a:pt x="396959" y="434721"/>
                    <a:pt x="397132" y="432666"/>
                    <a:pt x="398889" y="431061"/>
                  </a:cubicBezTo>
                  <a:lnTo>
                    <a:pt x="398669" y="430531"/>
                  </a:lnTo>
                  <a:lnTo>
                    <a:pt x="398669" y="402653"/>
                  </a:lnTo>
                  <a:lnTo>
                    <a:pt x="372962" y="402654"/>
                  </a:lnTo>
                  <a:cubicBezTo>
                    <a:pt x="363559" y="402654"/>
                    <a:pt x="355936" y="395032"/>
                    <a:pt x="355936" y="385628"/>
                  </a:cubicBezTo>
                  <a:cubicBezTo>
                    <a:pt x="355936" y="376225"/>
                    <a:pt x="363559" y="368602"/>
                    <a:pt x="372962" y="368602"/>
                  </a:cubicBezTo>
                  <a:lnTo>
                    <a:pt x="398669" y="368602"/>
                  </a:lnTo>
                  <a:lnTo>
                    <a:pt x="398670" y="345280"/>
                  </a:lnTo>
                  <a:lnTo>
                    <a:pt x="372962" y="345280"/>
                  </a:lnTo>
                  <a:cubicBezTo>
                    <a:pt x="363559" y="345279"/>
                    <a:pt x="355937" y="337657"/>
                    <a:pt x="355936" y="328254"/>
                  </a:cubicBezTo>
                  <a:cubicBezTo>
                    <a:pt x="355937" y="318851"/>
                    <a:pt x="363559" y="311228"/>
                    <a:pt x="372962" y="311229"/>
                  </a:cubicBezTo>
                  <a:lnTo>
                    <a:pt x="398669" y="311228"/>
                  </a:lnTo>
                  <a:lnTo>
                    <a:pt x="398669" y="287906"/>
                  </a:lnTo>
                  <a:lnTo>
                    <a:pt x="372962" y="287906"/>
                  </a:lnTo>
                  <a:cubicBezTo>
                    <a:pt x="363559" y="287906"/>
                    <a:pt x="355936" y="280284"/>
                    <a:pt x="355936" y="270881"/>
                  </a:cubicBezTo>
                  <a:cubicBezTo>
                    <a:pt x="355936" y="261477"/>
                    <a:pt x="363559" y="253855"/>
                    <a:pt x="372962" y="253855"/>
                  </a:cubicBezTo>
                  <a:lnTo>
                    <a:pt x="398670" y="253855"/>
                  </a:lnTo>
                  <a:lnTo>
                    <a:pt x="398670" y="226225"/>
                  </a:lnTo>
                  <a:cubicBezTo>
                    <a:pt x="398670" y="225700"/>
                    <a:pt x="398705" y="225183"/>
                    <a:pt x="399282" y="224746"/>
                  </a:cubicBezTo>
                  <a:lnTo>
                    <a:pt x="397876" y="220286"/>
                  </a:lnTo>
                  <a:cubicBezTo>
                    <a:pt x="398695" y="210918"/>
                    <a:pt x="406953" y="203989"/>
                    <a:pt x="416321" y="204808"/>
                  </a:cubicBezTo>
                  <a:lnTo>
                    <a:pt x="766843" y="235475"/>
                  </a:lnTo>
                  <a:cubicBezTo>
                    <a:pt x="776210" y="236295"/>
                    <a:pt x="783140" y="244552"/>
                    <a:pt x="782320" y="253920"/>
                  </a:cubicBezTo>
                  <a:close/>
                  <a:moveTo>
                    <a:pt x="787242" y="326088"/>
                  </a:moveTo>
                  <a:lnTo>
                    <a:pt x="785600" y="324446"/>
                  </a:lnTo>
                  <a:lnTo>
                    <a:pt x="785600" y="237208"/>
                  </a:lnTo>
                  <a:cubicBezTo>
                    <a:pt x="785600" y="202146"/>
                    <a:pt x="757177" y="173723"/>
                    <a:pt x="722116" y="173723"/>
                  </a:cubicBezTo>
                  <a:lnTo>
                    <a:pt x="634876" y="173723"/>
                  </a:lnTo>
                  <a:cubicBezTo>
                    <a:pt x="608806" y="147652"/>
                    <a:pt x="582735" y="121580"/>
                    <a:pt x="556664" y="95510"/>
                  </a:cubicBezTo>
                  <a:cubicBezTo>
                    <a:pt x="429319" y="-31836"/>
                    <a:pt x="222853" y="-31835"/>
                    <a:pt x="95508" y="95510"/>
                  </a:cubicBezTo>
                  <a:cubicBezTo>
                    <a:pt x="31836" y="159182"/>
                    <a:pt x="0" y="242635"/>
                    <a:pt x="0" y="326088"/>
                  </a:cubicBezTo>
                  <a:cubicBezTo>
                    <a:pt x="0" y="409541"/>
                    <a:pt x="31836" y="492993"/>
                    <a:pt x="95508" y="556666"/>
                  </a:cubicBezTo>
                  <a:cubicBezTo>
                    <a:pt x="222853" y="684011"/>
                    <a:pt x="429320" y="684011"/>
                    <a:pt x="556665" y="556666"/>
                  </a:cubicBezTo>
                  <a:lnTo>
                    <a:pt x="634877" y="478453"/>
                  </a:lnTo>
                  <a:lnTo>
                    <a:pt x="722116" y="478454"/>
                  </a:lnTo>
                  <a:cubicBezTo>
                    <a:pt x="757178" y="478453"/>
                    <a:pt x="785600" y="450030"/>
                    <a:pt x="785600" y="414969"/>
                  </a:cubicBezTo>
                  <a:lnTo>
                    <a:pt x="785600" y="327730"/>
                  </a:lnTo>
                  <a:close/>
                  <a:moveTo>
                    <a:pt x="893383" y="437431"/>
                  </a:moveTo>
                  <a:lnTo>
                    <a:pt x="893383" y="214744"/>
                  </a:lnTo>
                  <a:cubicBezTo>
                    <a:pt x="893383" y="198562"/>
                    <a:pt x="880265" y="185443"/>
                    <a:pt x="864082" y="185443"/>
                  </a:cubicBezTo>
                  <a:cubicBezTo>
                    <a:pt x="847900" y="185443"/>
                    <a:pt x="834781" y="198562"/>
                    <a:pt x="834781" y="214744"/>
                  </a:cubicBezTo>
                  <a:lnTo>
                    <a:pt x="834781" y="437432"/>
                  </a:lnTo>
                  <a:cubicBezTo>
                    <a:pt x="834781" y="453614"/>
                    <a:pt x="847900" y="466733"/>
                    <a:pt x="864082" y="466733"/>
                  </a:cubicBezTo>
                  <a:lnTo>
                    <a:pt x="864082" y="466732"/>
                  </a:lnTo>
                  <a:cubicBezTo>
                    <a:pt x="880265" y="466732"/>
                    <a:pt x="893383" y="453614"/>
                    <a:pt x="893383" y="437431"/>
                  </a:cubicBezTo>
                  <a:close/>
                  <a:moveTo>
                    <a:pt x="984194" y="425711"/>
                  </a:moveTo>
                  <a:lnTo>
                    <a:pt x="984193" y="226464"/>
                  </a:lnTo>
                  <a:cubicBezTo>
                    <a:pt x="984193" y="210282"/>
                    <a:pt x="971075" y="197164"/>
                    <a:pt x="954893" y="197163"/>
                  </a:cubicBezTo>
                  <a:cubicBezTo>
                    <a:pt x="938710" y="197164"/>
                    <a:pt x="925591" y="210282"/>
                    <a:pt x="925591" y="226464"/>
                  </a:cubicBezTo>
                  <a:lnTo>
                    <a:pt x="925591" y="425711"/>
                  </a:lnTo>
                  <a:cubicBezTo>
                    <a:pt x="925591" y="441894"/>
                    <a:pt x="938710" y="455012"/>
                    <a:pt x="954893" y="455012"/>
                  </a:cubicBezTo>
                  <a:lnTo>
                    <a:pt x="954893" y="455012"/>
                  </a:lnTo>
                  <a:cubicBezTo>
                    <a:pt x="971075" y="455012"/>
                    <a:pt x="984194" y="441893"/>
                    <a:pt x="984194" y="425711"/>
                  </a:cubicBezTo>
                  <a:close/>
                  <a:moveTo>
                    <a:pt x="1075004" y="402269"/>
                  </a:moveTo>
                  <a:lnTo>
                    <a:pt x="1075004" y="249905"/>
                  </a:lnTo>
                  <a:cubicBezTo>
                    <a:pt x="1075004" y="233722"/>
                    <a:pt x="1061885" y="220604"/>
                    <a:pt x="1045703" y="220604"/>
                  </a:cubicBezTo>
                  <a:cubicBezTo>
                    <a:pt x="1029520" y="220604"/>
                    <a:pt x="1016402" y="233722"/>
                    <a:pt x="1016402" y="249905"/>
                  </a:cubicBezTo>
                  <a:lnTo>
                    <a:pt x="1016402" y="402270"/>
                  </a:lnTo>
                  <a:cubicBezTo>
                    <a:pt x="1016402" y="418452"/>
                    <a:pt x="1029520" y="431571"/>
                    <a:pt x="1045703" y="431571"/>
                  </a:cubicBezTo>
                  <a:lnTo>
                    <a:pt x="1045703" y="431571"/>
                  </a:lnTo>
                  <a:cubicBezTo>
                    <a:pt x="1061885" y="431571"/>
                    <a:pt x="1075004" y="418452"/>
                    <a:pt x="1075004" y="4022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E4B1A8F9-E7FA-4B47-B3FD-466AA57A7D55}"/>
              </a:ext>
            </a:extLst>
          </p:cNvPr>
          <p:cNvSpPr/>
          <p:nvPr/>
        </p:nvSpPr>
        <p:spPr>
          <a:xfrm rot="5400000" flipH="1">
            <a:off x="996156" y="2197035"/>
            <a:ext cx="2113672" cy="762976"/>
          </a:xfrm>
          <a:custGeom>
            <a:avLst/>
            <a:gdLst>
              <a:gd name="connsiteX0" fmla="*/ 915235 w 2113672"/>
              <a:gd name="connsiteY0" fmla="*/ 297060 h 762976"/>
              <a:gd name="connsiteX1" fmla="*/ 893657 w 2113672"/>
              <a:gd name="connsiteY1" fmla="*/ 315166 h 762976"/>
              <a:gd name="connsiteX2" fmla="*/ 492962 w 2113672"/>
              <a:gd name="connsiteY2" fmla="*/ 280110 h 762976"/>
              <a:gd name="connsiteX3" fmla="*/ 492960 w 2113672"/>
              <a:gd name="connsiteY3" fmla="*/ 296983 h 762976"/>
              <a:gd name="connsiteX4" fmla="*/ 523036 w 2113672"/>
              <a:gd name="connsiteY4" fmla="*/ 296983 h 762976"/>
              <a:gd name="connsiteX5" fmla="*/ 537121 w 2113672"/>
              <a:gd name="connsiteY5" fmla="*/ 302817 h 762976"/>
              <a:gd name="connsiteX6" fmla="*/ 542955 w 2113672"/>
              <a:gd name="connsiteY6" fmla="*/ 316902 h 762976"/>
              <a:gd name="connsiteX7" fmla="*/ 542955 w 2113672"/>
              <a:gd name="connsiteY7" fmla="*/ 316901 h 762976"/>
              <a:gd name="connsiteX8" fmla="*/ 542955 w 2113672"/>
              <a:gd name="connsiteY8" fmla="*/ 316902 h 762976"/>
              <a:gd name="connsiteX9" fmla="*/ 542955 w 2113672"/>
              <a:gd name="connsiteY9" fmla="*/ 316902 h 762976"/>
              <a:gd name="connsiteX10" fmla="*/ 537121 w 2113672"/>
              <a:gd name="connsiteY10" fmla="*/ 330986 h 762976"/>
              <a:gd name="connsiteX11" fmla="*/ 523036 w 2113672"/>
              <a:gd name="connsiteY11" fmla="*/ 336820 h 762976"/>
              <a:gd name="connsiteX12" fmla="*/ 492962 w 2113672"/>
              <a:gd name="connsiteY12" fmla="*/ 336820 h 762976"/>
              <a:gd name="connsiteX13" fmla="*/ 492962 w 2113672"/>
              <a:gd name="connsiteY13" fmla="*/ 364104 h 762976"/>
              <a:gd name="connsiteX14" fmla="*/ 523036 w 2113672"/>
              <a:gd name="connsiteY14" fmla="*/ 364104 h 762976"/>
              <a:gd name="connsiteX15" fmla="*/ 542955 w 2113672"/>
              <a:gd name="connsiteY15" fmla="*/ 384023 h 762976"/>
              <a:gd name="connsiteX16" fmla="*/ 523036 w 2113672"/>
              <a:gd name="connsiteY16" fmla="*/ 403940 h 762976"/>
              <a:gd name="connsiteX17" fmla="*/ 492962 w 2113672"/>
              <a:gd name="connsiteY17" fmla="*/ 403941 h 762976"/>
              <a:gd name="connsiteX18" fmla="*/ 492962 w 2113672"/>
              <a:gd name="connsiteY18" fmla="*/ 431226 h 762976"/>
              <a:gd name="connsiteX19" fmla="*/ 523036 w 2113672"/>
              <a:gd name="connsiteY19" fmla="*/ 431226 h 762976"/>
              <a:gd name="connsiteX20" fmla="*/ 542955 w 2113672"/>
              <a:gd name="connsiteY20" fmla="*/ 451144 h 762976"/>
              <a:gd name="connsiteX21" fmla="*/ 523037 w 2113672"/>
              <a:gd name="connsiteY21" fmla="*/ 471062 h 762976"/>
              <a:gd name="connsiteX22" fmla="*/ 492962 w 2113672"/>
              <a:gd name="connsiteY22" fmla="*/ 471062 h 762976"/>
              <a:gd name="connsiteX23" fmla="*/ 492960 w 2113672"/>
              <a:gd name="connsiteY23" fmla="*/ 488037 h 762976"/>
              <a:gd name="connsiteX24" fmla="*/ 891775 w 2113672"/>
              <a:gd name="connsiteY24" fmla="*/ 446120 h 762976"/>
              <a:gd name="connsiteX25" fmla="*/ 913667 w 2113672"/>
              <a:gd name="connsiteY25" fmla="*/ 463847 h 762976"/>
              <a:gd name="connsiteX26" fmla="*/ 895941 w 2113672"/>
              <a:gd name="connsiteY26" fmla="*/ 485738 h 762976"/>
              <a:gd name="connsiteX27" fmla="*/ 486553 w 2113672"/>
              <a:gd name="connsiteY27" fmla="*/ 528767 h 762976"/>
              <a:gd name="connsiteX28" fmla="*/ 464662 w 2113672"/>
              <a:gd name="connsiteY28" fmla="*/ 511040 h 762976"/>
              <a:gd name="connsiteX29" fmla="*/ 466660 w 2113672"/>
              <a:gd name="connsiteY29" fmla="*/ 504296 h 762976"/>
              <a:gd name="connsiteX30" fmla="*/ 466403 w 2113672"/>
              <a:gd name="connsiteY30" fmla="*/ 503676 h 762976"/>
              <a:gd name="connsiteX31" fmla="*/ 466403 w 2113672"/>
              <a:gd name="connsiteY31" fmla="*/ 471062 h 762976"/>
              <a:gd name="connsiteX32" fmla="*/ 436328 w 2113672"/>
              <a:gd name="connsiteY32" fmla="*/ 471063 h 762976"/>
              <a:gd name="connsiteX33" fmla="*/ 416409 w 2113672"/>
              <a:gd name="connsiteY33" fmla="*/ 451144 h 762976"/>
              <a:gd name="connsiteX34" fmla="*/ 436328 w 2113672"/>
              <a:gd name="connsiteY34" fmla="*/ 431226 h 762976"/>
              <a:gd name="connsiteX35" fmla="*/ 466403 w 2113672"/>
              <a:gd name="connsiteY35" fmla="*/ 431226 h 762976"/>
              <a:gd name="connsiteX36" fmla="*/ 466403 w 2113672"/>
              <a:gd name="connsiteY36" fmla="*/ 403941 h 762976"/>
              <a:gd name="connsiteX37" fmla="*/ 436328 w 2113672"/>
              <a:gd name="connsiteY37" fmla="*/ 403941 h 762976"/>
              <a:gd name="connsiteX38" fmla="*/ 416409 w 2113672"/>
              <a:gd name="connsiteY38" fmla="*/ 384023 h 762976"/>
              <a:gd name="connsiteX39" fmla="*/ 436328 w 2113672"/>
              <a:gd name="connsiteY39" fmla="*/ 364105 h 762976"/>
              <a:gd name="connsiteX40" fmla="*/ 466403 w 2113672"/>
              <a:gd name="connsiteY40" fmla="*/ 364104 h 762976"/>
              <a:gd name="connsiteX41" fmla="*/ 466403 w 2113672"/>
              <a:gd name="connsiteY41" fmla="*/ 336820 h 762976"/>
              <a:gd name="connsiteX42" fmla="*/ 436328 w 2113672"/>
              <a:gd name="connsiteY42" fmla="*/ 336820 h 762976"/>
              <a:gd name="connsiteX43" fmla="*/ 416409 w 2113672"/>
              <a:gd name="connsiteY43" fmla="*/ 316902 h 762976"/>
              <a:gd name="connsiteX44" fmla="*/ 436328 w 2113672"/>
              <a:gd name="connsiteY44" fmla="*/ 296983 h 762976"/>
              <a:gd name="connsiteX45" fmla="*/ 466403 w 2113672"/>
              <a:gd name="connsiteY45" fmla="*/ 296983 h 762976"/>
              <a:gd name="connsiteX46" fmla="*/ 466403 w 2113672"/>
              <a:gd name="connsiteY46" fmla="*/ 264659 h 762976"/>
              <a:gd name="connsiteX47" fmla="*/ 467120 w 2113672"/>
              <a:gd name="connsiteY47" fmla="*/ 262929 h 762976"/>
              <a:gd name="connsiteX48" fmla="*/ 465474 w 2113672"/>
              <a:gd name="connsiteY48" fmla="*/ 257711 h 762976"/>
              <a:gd name="connsiteX49" fmla="*/ 487052 w 2113672"/>
              <a:gd name="connsiteY49" fmla="*/ 239603 h 762976"/>
              <a:gd name="connsiteX50" fmla="*/ 897129 w 2113672"/>
              <a:gd name="connsiteY50" fmla="*/ 275481 h 762976"/>
              <a:gd name="connsiteX51" fmla="*/ 915235 w 2113672"/>
              <a:gd name="connsiteY51" fmla="*/ 297060 h 762976"/>
              <a:gd name="connsiteX52" fmla="*/ 920994 w 2113672"/>
              <a:gd name="connsiteY52" fmla="*/ 381489 h 762976"/>
              <a:gd name="connsiteX53" fmla="*/ 919073 w 2113672"/>
              <a:gd name="connsiteY53" fmla="*/ 379568 h 762976"/>
              <a:gd name="connsiteX54" fmla="*/ 919073 w 2113672"/>
              <a:gd name="connsiteY54" fmla="*/ 277508 h 762976"/>
              <a:gd name="connsiteX55" fmla="*/ 844802 w 2113672"/>
              <a:gd name="connsiteY55" fmla="*/ 203237 h 762976"/>
              <a:gd name="connsiteX56" fmla="*/ 742741 w 2113672"/>
              <a:gd name="connsiteY56" fmla="*/ 203237 h 762976"/>
              <a:gd name="connsiteX57" fmla="*/ 651241 w 2113672"/>
              <a:gd name="connsiteY57" fmla="*/ 111736 h 762976"/>
              <a:gd name="connsiteX58" fmla="*/ 111735 w 2113672"/>
              <a:gd name="connsiteY58" fmla="*/ 111736 h 762976"/>
              <a:gd name="connsiteX59" fmla="*/ 0 w 2113672"/>
              <a:gd name="connsiteY59" fmla="*/ 381489 h 762976"/>
              <a:gd name="connsiteX60" fmla="*/ 111735 w 2113672"/>
              <a:gd name="connsiteY60" fmla="*/ 651241 h 762976"/>
              <a:gd name="connsiteX61" fmla="*/ 651241 w 2113672"/>
              <a:gd name="connsiteY61" fmla="*/ 651241 h 762976"/>
              <a:gd name="connsiteX62" fmla="*/ 742742 w 2113672"/>
              <a:gd name="connsiteY62" fmla="*/ 559740 h 762976"/>
              <a:gd name="connsiteX63" fmla="*/ 844803 w 2113672"/>
              <a:gd name="connsiteY63" fmla="*/ 559741 h 762976"/>
              <a:gd name="connsiteX64" fmla="*/ 919073 w 2113672"/>
              <a:gd name="connsiteY64" fmla="*/ 485470 h 762976"/>
              <a:gd name="connsiteX65" fmla="*/ 919073 w 2113672"/>
              <a:gd name="connsiteY65" fmla="*/ 383410 h 762976"/>
              <a:gd name="connsiteX66" fmla="*/ 1045168 w 2113672"/>
              <a:gd name="connsiteY66" fmla="*/ 511749 h 762976"/>
              <a:gd name="connsiteX67" fmla="*/ 1045168 w 2113672"/>
              <a:gd name="connsiteY67" fmla="*/ 251228 h 762976"/>
              <a:gd name="connsiteX68" fmla="*/ 1010889 w 2113672"/>
              <a:gd name="connsiteY68" fmla="*/ 216948 h 762976"/>
              <a:gd name="connsiteX69" fmla="*/ 976610 w 2113672"/>
              <a:gd name="connsiteY69" fmla="*/ 251228 h 762976"/>
              <a:gd name="connsiteX70" fmla="*/ 976610 w 2113672"/>
              <a:gd name="connsiteY70" fmla="*/ 511750 h 762976"/>
              <a:gd name="connsiteX71" fmla="*/ 1010889 w 2113672"/>
              <a:gd name="connsiteY71" fmla="*/ 546029 h 762976"/>
              <a:gd name="connsiteX72" fmla="*/ 1010889 w 2113672"/>
              <a:gd name="connsiteY72" fmla="*/ 546028 h 762976"/>
              <a:gd name="connsiteX73" fmla="*/ 1045168 w 2113672"/>
              <a:gd name="connsiteY73" fmla="*/ 511749 h 762976"/>
              <a:gd name="connsiteX74" fmla="*/ 1151408 w 2113672"/>
              <a:gd name="connsiteY74" fmla="*/ 498037 h 762976"/>
              <a:gd name="connsiteX75" fmla="*/ 1151406 w 2113672"/>
              <a:gd name="connsiteY75" fmla="*/ 264939 h 762976"/>
              <a:gd name="connsiteX76" fmla="*/ 1117127 w 2113672"/>
              <a:gd name="connsiteY76" fmla="*/ 230660 h 762976"/>
              <a:gd name="connsiteX77" fmla="*/ 1082848 w 2113672"/>
              <a:gd name="connsiteY77" fmla="*/ 264939 h 762976"/>
              <a:gd name="connsiteX78" fmla="*/ 1082848 w 2113672"/>
              <a:gd name="connsiteY78" fmla="*/ 498037 h 762976"/>
              <a:gd name="connsiteX79" fmla="*/ 1117127 w 2113672"/>
              <a:gd name="connsiteY79" fmla="*/ 532317 h 762976"/>
              <a:gd name="connsiteX80" fmla="*/ 1151408 w 2113672"/>
              <a:gd name="connsiteY80" fmla="*/ 498037 h 762976"/>
              <a:gd name="connsiteX81" fmla="*/ 1257646 w 2113672"/>
              <a:gd name="connsiteY81" fmla="*/ 470613 h 762976"/>
              <a:gd name="connsiteX82" fmla="*/ 1257645 w 2113672"/>
              <a:gd name="connsiteY82" fmla="*/ 292362 h 762976"/>
              <a:gd name="connsiteX83" fmla="*/ 1223367 w 2113672"/>
              <a:gd name="connsiteY83" fmla="*/ 258083 h 762976"/>
              <a:gd name="connsiteX84" fmla="*/ 1189087 w 2113672"/>
              <a:gd name="connsiteY84" fmla="*/ 292362 h 762976"/>
              <a:gd name="connsiteX85" fmla="*/ 1189088 w 2113672"/>
              <a:gd name="connsiteY85" fmla="*/ 470614 h 762976"/>
              <a:gd name="connsiteX86" fmla="*/ 1223367 w 2113672"/>
              <a:gd name="connsiteY86" fmla="*/ 504893 h 762976"/>
              <a:gd name="connsiteX87" fmla="*/ 1257646 w 2113672"/>
              <a:gd name="connsiteY87" fmla="*/ 470613 h 762976"/>
              <a:gd name="connsiteX88" fmla="*/ 2113672 w 2113672"/>
              <a:gd name="connsiteY88" fmla="*/ 418412 h 762976"/>
              <a:gd name="connsiteX89" fmla="*/ 2113672 w 2113672"/>
              <a:gd name="connsiteY89" fmla="*/ 346412 h 762976"/>
              <a:gd name="connsiteX90" fmla="*/ 1261849 w 2113672"/>
              <a:gd name="connsiteY90" fmla="*/ 346412 h 762976"/>
              <a:gd name="connsiteX91" fmla="*/ 1261849 w 2113672"/>
              <a:gd name="connsiteY91" fmla="*/ 418412 h 762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113672" h="762976">
                <a:moveTo>
                  <a:pt x="915235" y="297060"/>
                </a:moveTo>
                <a:cubicBezTo>
                  <a:pt x="914276" y="308018"/>
                  <a:pt x="904615" y="316124"/>
                  <a:pt x="893657" y="315166"/>
                </a:cubicBezTo>
                <a:cubicBezTo>
                  <a:pt x="760092" y="303481"/>
                  <a:pt x="626527" y="291796"/>
                  <a:pt x="492962" y="280110"/>
                </a:cubicBezTo>
                <a:lnTo>
                  <a:pt x="492960" y="296983"/>
                </a:lnTo>
                <a:lnTo>
                  <a:pt x="523036" y="296983"/>
                </a:lnTo>
                <a:cubicBezTo>
                  <a:pt x="528537" y="296983"/>
                  <a:pt x="533516" y="299212"/>
                  <a:pt x="537121" y="302817"/>
                </a:cubicBezTo>
                <a:lnTo>
                  <a:pt x="542955" y="316902"/>
                </a:lnTo>
                <a:lnTo>
                  <a:pt x="542955" y="316901"/>
                </a:lnTo>
                <a:lnTo>
                  <a:pt x="542955" y="316902"/>
                </a:lnTo>
                <a:lnTo>
                  <a:pt x="542955" y="316902"/>
                </a:lnTo>
                <a:lnTo>
                  <a:pt x="537121" y="330986"/>
                </a:lnTo>
                <a:cubicBezTo>
                  <a:pt x="533517" y="334590"/>
                  <a:pt x="528537" y="336820"/>
                  <a:pt x="523036" y="336820"/>
                </a:cubicBezTo>
                <a:cubicBezTo>
                  <a:pt x="513011" y="336820"/>
                  <a:pt x="502985" y="336819"/>
                  <a:pt x="492962" y="336820"/>
                </a:cubicBezTo>
                <a:lnTo>
                  <a:pt x="492962" y="364104"/>
                </a:lnTo>
                <a:lnTo>
                  <a:pt x="523036" y="364104"/>
                </a:lnTo>
                <a:cubicBezTo>
                  <a:pt x="534038" y="364104"/>
                  <a:pt x="542955" y="373022"/>
                  <a:pt x="542955" y="384023"/>
                </a:cubicBezTo>
                <a:cubicBezTo>
                  <a:pt x="542955" y="395022"/>
                  <a:pt x="534038" y="403940"/>
                  <a:pt x="523036" y="403940"/>
                </a:cubicBezTo>
                <a:cubicBezTo>
                  <a:pt x="513013" y="403940"/>
                  <a:pt x="502985" y="403940"/>
                  <a:pt x="492962" y="403941"/>
                </a:cubicBezTo>
                <a:lnTo>
                  <a:pt x="492962" y="431226"/>
                </a:lnTo>
                <a:lnTo>
                  <a:pt x="523036" y="431226"/>
                </a:lnTo>
                <a:cubicBezTo>
                  <a:pt x="534038" y="431226"/>
                  <a:pt x="542955" y="440143"/>
                  <a:pt x="542955" y="451144"/>
                </a:cubicBezTo>
                <a:cubicBezTo>
                  <a:pt x="542955" y="462145"/>
                  <a:pt x="534037" y="471062"/>
                  <a:pt x="523037" y="471062"/>
                </a:cubicBezTo>
                <a:cubicBezTo>
                  <a:pt x="513011" y="471062"/>
                  <a:pt x="502986" y="471062"/>
                  <a:pt x="492962" y="471062"/>
                </a:cubicBezTo>
                <a:lnTo>
                  <a:pt x="492960" y="488037"/>
                </a:lnTo>
                <a:lnTo>
                  <a:pt x="891775" y="446120"/>
                </a:lnTo>
                <a:cubicBezTo>
                  <a:pt x="902716" y="444971"/>
                  <a:pt x="912518" y="452907"/>
                  <a:pt x="913667" y="463847"/>
                </a:cubicBezTo>
                <a:cubicBezTo>
                  <a:pt x="914818" y="474788"/>
                  <a:pt x="906881" y="484588"/>
                  <a:pt x="895941" y="485738"/>
                </a:cubicBezTo>
                <a:cubicBezTo>
                  <a:pt x="759477" y="500081"/>
                  <a:pt x="623016" y="514425"/>
                  <a:pt x="486553" y="528767"/>
                </a:cubicBezTo>
                <a:cubicBezTo>
                  <a:pt x="475612" y="529917"/>
                  <a:pt x="465812" y="521981"/>
                  <a:pt x="464662" y="511040"/>
                </a:cubicBezTo>
                <a:cubicBezTo>
                  <a:pt x="464402" y="508578"/>
                  <a:pt x="464604" y="506174"/>
                  <a:pt x="466660" y="504296"/>
                </a:cubicBezTo>
                <a:lnTo>
                  <a:pt x="466403" y="503676"/>
                </a:lnTo>
                <a:lnTo>
                  <a:pt x="466403" y="471062"/>
                </a:lnTo>
                <a:lnTo>
                  <a:pt x="436328" y="471063"/>
                </a:lnTo>
                <a:cubicBezTo>
                  <a:pt x="425327" y="471063"/>
                  <a:pt x="416409" y="462146"/>
                  <a:pt x="416409" y="451144"/>
                </a:cubicBezTo>
                <a:cubicBezTo>
                  <a:pt x="416409" y="440144"/>
                  <a:pt x="425326" y="431226"/>
                  <a:pt x="436328" y="431226"/>
                </a:cubicBezTo>
                <a:lnTo>
                  <a:pt x="466403" y="431226"/>
                </a:lnTo>
                <a:lnTo>
                  <a:pt x="466403" y="403941"/>
                </a:lnTo>
                <a:lnTo>
                  <a:pt x="436328" y="403941"/>
                </a:lnTo>
                <a:cubicBezTo>
                  <a:pt x="425327" y="403940"/>
                  <a:pt x="416410" y="395023"/>
                  <a:pt x="416409" y="384023"/>
                </a:cubicBezTo>
                <a:cubicBezTo>
                  <a:pt x="416410" y="373022"/>
                  <a:pt x="425327" y="364104"/>
                  <a:pt x="436328" y="364105"/>
                </a:cubicBezTo>
                <a:lnTo>
                  <a:pt x="466403" y="364104"/>
                </a:lnTo>
                <a:lnTo>
                  <a:pt x="466403" y="336820"/>
                </a:lnTo>
                <a:lnTo>
                  <a:pt x="436328" y="336820"/>
                </a:lnTo>
                <a:cubicBezTo>
                  <a:pt x="425327" y="336820"/>
                  <a:pt x="416409" y="327903"/>
                  <a:pt x="416409" y="316902"/>
                </a:cubicBezTo>
                <a:cubicBezTo>
                  <a:pt x="416409" y="305900"/>
                  <a:pt x="425327" y="296983"/>
                  <a:pt x="436328" y="296983"/>
                </a:cubicBezTo>
                <a:lnTo>
                  <a:pt x="466403" y="296983"/>
                </a:lnTo>
                <a:lnTo>
                  <a:pt x="466403" y="264659"/>
                </a:lnTo>
                <a:cubicBezTo>
                  <a:pt x="466403" y="264045"/>
                  <a:pt x="466445" y="263440"/>
                  <a:pt x="467120" y="262929"/>
                </a:cubicBezTo>
                <a:lnTo>
                  <a:pt x="465474" y="257711"/>
                </a:lnTo>
                <a:cubicBezTo>
                  <a:pt x="466433" y="246752"/>
                  <a:pt x="476094" y="238645"/>
                  <a:pt x="487052" y="239603"/>
                </a:cubicBezTo>
                <a:lnTo>
                  <a:pt x="897129" y="275481"/>
                </a:lnTo>
                <a:cubicBezTo>
                  <a:pt x="908087" y="276440"/>
                  <a:pt x="916194" y="286100"/>
                  <a:pt x="915235" y="297060"/>
                </a:cubicBezTo>
                <a:close/>
                <a:moveTo>
                  <a:pt x="920994" y="381489"/>
                </a:moveTo>
                <a:lnTo>
                  <a:pt x="919073" y="379568"/>
                </a:lnTo>
                <a:lnTo>
                  <a:pt x="919073" y="277508"/>
                </a:lnTo>
                <a:cubicBezTo>
                  <a:pt x="919073" y="236489"/>
                  <a:pt x="885821" y="203237"/>
                  <a:pt x="844802" y="203237"/>
                </a:cubicBezTo>
                <a:lnTo>
                  <a:pt x="742741" y="203237"/>
                </a:lnTo>
                <a:cubicBezTo>
                  <a:pt x="712240" y="172737"/>
                  <a:pt x="681741" y="142235"/>
                  <a:pt x="651241" y="111736"/>
                </a:cubicBezTo>
                <a:cubicBezTo>
                  <a:pt x="502260" y="-37245"/>
                  <a:pt x="260716" y="-37245"/>
                  <a:pt x="111735" y="111736"/>
                </a:cubicBezTo>
                <a:cubicBezTo>
                  <a:pt x="37245" y="186226"/>
                  <a:pt x="0" y="283857"/>
                  <a:pt x="0" y="381489"/>
                </a:cubicBezTo>
                <a:cubicBezTo>
                  <a:pt x="0" y="479120"/>
                  <a:pt x="37245" y="576751"/>
                  <a:pt x="111735" y="651241"/>
                </a:cubicBezTo>
                <a:cubicBezTo>
                  <a:pt x="260716" y="800222"/>
                  <a:pt x="502261" y="800222"/>
                  <a:pt x="651241" y="651241"/>
                </a:cubicBezTo>
                <a:lnTo>
                  <a:pt x="742742" y="559740"/>
                </a:lnTo>
                <a:lnTo>
                  <a:pt x="844803" y="559741"/>
                </a:lnTo>
                <a:cubicBezTo>
                  <a:pt x="885822" y="559740"/>
                  <a:pt x="919073" y="526488"/>
                  <a:pt x="919073" y="485470"/>
                </a:cubicBezTo>
                <a:lnTo>
                  <a:pt x="919073" y="383410"/>
                </a:lnTo>
                <a:close/>
                <a:moveTo>
                  <a:pt x="1045168" y="511749"/>
                </a:moveTo>
                <a:lnTo>
                  <a:pt x="1045168" y="251228"/>
                </a:lnTo>
                <a:cubicBezTo>
                  <a:pt x="1045168" y="232296"/>
                  <a:pt x="1029821" y="216948"/>
                  <a:pt x="1010889" y="216948"/>
                </a:cubicBezTo>
                <a:cubicBezTo>
                  <a:pt x="991956" y="216948"/>
                  <a:pt x="976610" y="232296"/>
                  <a:pt x="976610" y="251228"/>
                </a:cubicBezTo>
                <a:lnTo>
                  <a:pt x="976610" y="511750"/>
                </a:lnTo>
                <a:cubicBezTo>
                  <a:pt x="976610" y="530681"/>
                  <a:pt x="991957" y="546029"/>
                  <a:pt x="1010889" y="546029"/>
                </a:cubicBezTo>
                <a:lnTo>
                  <a:pt x="1010889" y="546028"/>
                </a:lnTo>
                <a:cubicBezTo>
                  <a:pt x="1029821" y="546028"/>
                  <a:pt x="1045168" y="530681"/>
                  <a:pt x="1045168" y="511749"/>
                </a:cubicBezTo>
                <a:close/>
                <a:moveTo>
                  <a:pt x="1151408" y="498037"/>
                </a:moveTo>
                <a:lnTo>
                  <a:pt x="1151406" y="264939"/>
                </a:lnTo>
                <a:cubicBezTo>
                  <a:pt x="1151406" y="246007"/>
                  <a:pt x="1136060" y="230661"/>
                  <a:pt x="1117127" y="230660"/>
                </a:cubicBezTo>
                <a:cubicBezTo>
                  <a:pt x="1098196" y="230661"/>
                  <a:pt x="1082848" y="246007"/>
                  <a:pt x="1082848" y="264939"/>
                </a:cubicBezTo>
                <a:lnTo>
                  <a:pt x="1082848" y="498037"/>
                </a:lnTo>
                <a:cubicBezTo>
                  <a:pt x="1082848" y="516970"/>
                  <a:pt x="1098196" y="532317"/>
                  <a:pt x="1117127" y="532317"/>
                </a:cubicBezTo>
                <a:cubicBezTo>
                  <a:pt x="1136060" y="532317"/>
                  <a:pt x="1151408" y="516969"/>
                  <a:pt x="1151408" y="498037"/>
                </a:cubicBezTo>
                <a:close/>
                <a:moveTo>
                  <a:pt x="1257646" y="470613"/>
                </a:moveTo>
                <a:lnTo>
                  <a:pt x="1257645" y="292362"/>
                </a:lnTo>
                <a:cubicBezTo>
                  <a:pt x="1257645" y="273430"/>
                  <a:pt x="1242298" y="258083"/>
                  <a:pt x="1223367" y="258083"/>
                </a:cubicBezTo>
                <a:cubicBezTo>
                  <a:pt x="1204435" y="258083"/>
                  <a:pt x="1189087" y="273430"/>
                  <a:pt x="1189087" y="292362"/>
                </a:cubicBezTo>
                <a:lnTo>
                  <a:pt x="1189088" y="470614"/>
                </a:lnTo>
                <a:cubicBezTo>
                  <a:pt x="1189088" y="489545"/>
                  <a:pt x="1204435" y="504893"/>
                  <a:pt x="1223367" y="504893"/>
                </a:cubicBezTo>
                <a:cubicBezTo>
                  <a:pt x="1242298" y="504893"/>
                  <a:pt x="1257646" y="489545"/>
                  <a:pt x="1257646" y="470613"/>
                </a:cubicBezTo>
                <a:close/>
                <a:moveTo>
                  <a:pt x="2113672" y="418412"/>
                </a:moveTo>
                <a:lnTo>
                  <a:pt x="2113672" y="346412"/>
                </a:lnTo>
                <a:lnTo>
                  <a:pt x="1261849" y="346412"/>
                </a:lnTo>
                <a:lnTo>
                  <a:pt x="1261849" y="4184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5F6150-ACA5-49C1-B014-4AAC30860C43}"/>
              </a:ext>
            </a:extLst>
          </p:cNvPr>
          <p:cNvSpPr txBox="1"/>
          <p:nvPr/>
        </p:nvSpPr>
        <p:spPr>
          <a:xfrm>
            <a:off x="5285897" y="1840016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E5EA9C-1807-46C5-B034-7250F393881E}"/>
              </a:ext>
            </a:extLst>
          </p:cNvPr>
          <p:cNvSpPr txBox="1"/>
          <p:nvPr/>
        </p:nvSpPr>
        <p:spPr>
          <a:xfrm>
            <a:off x="6578008" y="2075698"/>
            <a:ext cx="5082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3" name="Rectangle: Rounded Corners 20">
            <a:extLst>
              <a:ext uri="{FF2B5EF4-FFF2-40B4-BE49-F238E27FC236}">
                <a16:creationId xmlns:a16="http://schemas.microsoft.com/office/drawing/2014/main" id="{7DD3DB7B-8A7B-4084-9D10-21B5C27E1618}"/>
              </a:ext>
            </a:extLst>
          </p:cNvPr>
          <p:cNvSpPr/>
          <p:nvPr/>
        </p:nvSpPr>
        <p:spPr>
          <a:xfrm>
            <a:off x="5459111" y="4266990"/>
            <a:ext cx="630776" cy="6307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Rectangle: Rounded Corners 21">
            <a:extLst>
              <a:ext uri="{FF2B5EF4-FFF2-40B4-BE49-F238E27FC236}">
                <a16:creationId xmlns:a16="http://schemas.microsoft.com/office/drawing/2014/main" id="{B3024CD5-C4FF-472A-BBBA-0A99F5004B58}"/>
              </a:ext>
            </a:extLst>
          </p:cNvPr>
          <p:cNvSpPr/>
          <p:nvPr/>
        </p:nvSpPr>
        <p:spPr>
          <a:xfrm>
            <a:off x="5459111" y="5385742"/>
            <a:ext cx="630776" cy="630776"/>
          </a:xfrm>
          <a:prstGeom prst="round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5" name="Rectangle: Rounded Corners 22">
            <a:extLst>
              <a:ext uri="{FF2B5EF4-FFF2-40B4-BE49-F238E27FC236}">
                <a16:creationId xmlns:a16="http://schemas.microsoft.com/office/drawing/2014/main" id="{4B423411-0654-4BDA-837A-DC6F758A53F6}"/>
              </a:ext>
            </a:extLst>
          </p:cNvPr>
          <p:cNvSpPr/>
          <p:nvPr/>
        </p:nvSpPr>
        <p:spPr>
          <a:xfrm>
            <a:off x="5459111" y="3099979"/>
            <a:ext cx="630776" cy="630776"/>
          </a:xfrm>
          <a:prstGeom prst="round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26" name="Group 23">
            <a:extLst>
              <a:ext uri="{FF2B5EF4-FFF2-40B4-BE49-F238E27FC236}">
                <a16:creationId xmlns:a16="http://schemas.microsoft.com/office/drawing/2014/main" id="{A75C072E-7A4C-459A-B1E2-8DB2D0A32D8F}"/>
              </a:ext>
            </a:extLst>
          </p:cNvPr>
          <p:cNvGrpSpPr/>
          <p:nvPr/>
        </p:nvGrpSpPr>
        <p:grpSpPr>
          <a:xfrm>
            <a:off x="6420764" y="4215445"/>
            <a:ext cx="5239961" cy="733867"/>
            <a:chOff x="1758834" y="1773770"/>
            <a:chExt cx="2741158" cy="73386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91FDB8D-823D-47F8-8BEC-FCA2A0CA2A8F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A8D24D5-4EE3-44C6-AFBB-8ED0427CCFD1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6">
            <a:extLst>
              <a:ext uri="{FF2B5EF4-FFF2-40B4-BE49-F238E27FC236}">
                <a16:creationId xmlns:a16="http://schemas.microsoft.com/office/drawing/2014/main" id="{88CA5400-C1C0-468C-B635-068DFA9562EE}"/>
              </a:ext>
            </a:extLst>
          </p:cNvPr>
          <p:cNvGrpSpPr/>
          <p:nvPr/>
        </p:nvGrpSpPr>
        <p:grpSpPr>
          <a:xfrm>
            <a:off x="6420764" y="5334197"/>
            <a:ext cx="5239961" cy="733867"/>
            <a:chOff x="1758834" y="1773770"/>
            <a:chExt cx="2741158" cy="73386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C99C7E-225A-485A-AAF4-E3F75CA8E209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1892EB9-93F2-4982-A6A0-5C513C9C02D1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9">
            <a:extLst>
              <a:ext uri="{FF2B5EF4-FFF2-40B4-BE49-F238E27FC236}">
                <a16:creationId xmlns:a16="http://schemas.microsoft.com/office/drawing/2014/main" id="{E56872AD-828B-47E9-999F-B8E08EFE1C1B}"/>
              </a:ext>
            </a:extLst>
          </p:cNvPr>
          <p:cNvGrpSpPr/>
          <p:nvPr/>
        </p:nvGrpSpPr>
        <p:grpSpPr>
          <a:xfrm>
            <a:off x="6420764" y="3048434"/>
            <a:ext cx="5239961" cy="733867"/>
            <a:chOff x="1758834" y="1773770"/>
            <a:chExt cx="2741158" cy="73386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BAAB04A-DA23-4E6A-BDD0-3504EA706661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E7CD702-8E4F-434B-8DBB-1BD9F25A4FAB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36669210-6B7C-47EC-B855-A98FE01B95D2}"/>
              </a:ext>
            </a:extLst>
          </p:cNvPr>
          <p:cNvSpPr/>
          <p:nvPr/>
        </p:nvSpPr>
        <p:spPr>
          <a:xfrm>
            <a:off x="5615927" y="3293562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A484AB8B-4F28-41E9-A64B-50251E3E3430}"/>
              </a:ext>
            </a:extLst>
          </p:cNvPr>
          <p:cNvSpPr/>
          <p:nvPr/>
        </p:nvSpPr>
        <p:spPr>
          <a:xfrm>
            <a:off x="5613281" y="4443249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3D10049C-D024-4E8B-A7CB-09BE86395BF4}"/>
              </a:ext>
            </a:extLst>
          </p:cNvPr>
          <p:cNvSpPr/>
          <p:nvPr/>
        </p:nvSpPr>
        <p:spPr>
          <a:xfrm>
            <a:off x="5610689" y="5571619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8947E32-1972-483B-8B49-7605307CB000}"/>
              </a:ext>
            </a:extLst>
          </p:cNvPr>
          <p:cNvSpPr/>
          <p:nvPr/>
        </p:nvSpPr>
        <p:spPr>
          <a:xfrm>
            <a:off x="0" y="1525890"/>
            <a:ext cx="12192000" cy="5649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130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2022-10-27T07:28:29Z</dcterms:modified>
</cp:coreProperties>
</file>