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6948264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244" y="4273308"/>
            <a:ext cx="1301512" cy="32184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3931024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TITLE OF</a:t>
            </a:r>
            <a:r>
              <a:rPr lang="en-US" altLang="ko-KR" sz="12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0" y="336383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</TotalTime>
  <Words>105</Words>
  <Application>Microsoft Office PowerPoint</Application>
  <PresentationFormat>On-screen Show (16:9)</PresentationFormat>
  <Paragraphs>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15</cp:revision>
  <dcterms:created xsi:type="dcterms:W3CDTF">2014-04-01T16:27:38Z</dcterms:created>
  <dcterms:modified xsi:type="dcterms:W3CDTF">2014-12-06T03:21:30Z</dcterms:modified>
</cp:coreProperties>
</file>