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9146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427984" y="1442566"/>
            <a:ext cx="4464496" cy="2258452"/>
          </a:xfrm>
          <a:prstGeom prst="roundRect">
            <a:avLst>
              <a:gd name="adj" fmla="val 6545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752528" y="2833494"/>
            <a:ext cx="38519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752528" y="1852831"/>
            <a:ext cx="38519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8" y="33265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2015-12-22T12:41:10Z</dcterms:modified>
</cp:coreProperties>
</file>