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766" name="Straight Connector 765">
            <a:extLst>
              <a:ext uri="{FF2B5EF4-FFF2-40B4-BE49-F238E27FC236}">
                <a16:creationId xmlns:a16="http://schemas.microsoft.com/office/drawing/2014/main" id="{853BA88C-DD08-4EDC-8B6E-2CC4E7D6D3E6}"/>
              </a:ext>
            </a:extLst>
          </p:cNvPr>
          <p:cNvCxnSpPr>
            <a:cxnSpLocks/>
          </p:cNvCxnSpPr>
          <p:nvPr/>
        </p:nvCxnSpPr>
        <p:spPr>
          <a:xfrm>
            <a:off x="4206686" y="3990031"/>
            <a:ext cx="7205870" cy="0"/>
          </a:xfrm>
          <a:prstGeom prst="line">
            <a:avLst/>
          </a:prstGeom>
          <a:ln w="444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" name="Oval 767">
            <a:extLst>
              <a:ext uri="{FF2B5EF4-FFF2-40B4-BE49-F238E27FC236}">
                <a16:creationId xmlns:a16="http://schemas.microsoft.com/office/drawing/2014/main" id="{458DC253-67C9-4460-941C-223C8F051BED}"/>
              </a:ext>
            </a:extLst>
          </p:cNvPr>
          <p:cNvSpPr/>
          <p:nvPr/>
        </p:nvSpPr>
        <p:spPr>
          <a:xfrm>
            <a:off x="4206686" y="1919691"/>
            <a:ext cx="605549" cy="605549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9" name="Freeform 31">
            <a:extLst>
              <a:ext uri="{FF2B5EF4-FFF2-40B4-BE49-F238E27FC236}">
                <a16:creationId xmlns:a16="http://schemas.microsoft.com/office/drawing/2014/main" id="{69C0047C-3D29-487B-93D7-53196E636226}"/>
              </a:ext>
            </a:extLst>
          </p:cNvPr>
          <p:cNvSpPr>
            <a:spLocks noChangeAspect="1"/>
          </p:cNvSpPr>
          <p:nvPr/>
        </p:nvSpPr>
        <p:spPr>
          <a:xfrm rot="8580000">
            <a:off x="4347304" y="2060741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70" name="Group 769">
            <a:extLst>
              <a:ext uri="{FF2B5EF4-FFF2-40B4-BE49-F238E27FC236}">
                <a16:creationId xmlns:a16="http://schemas.microsoft.com/office/drawing/2014/main" id="{AFE75117-A35F-43AD-AE15-7E791E8D136A}"/>
              </a:ext>
            </a:extLst>
          </p:cNvPr>
          <p:cNvGrpSpPr/>
          <p:nvPr/>
        </p:nvGrpSpPr>
        <p:grpSpPr>
          <a:xfrm>
            <a:off x="4974043" y="1868522"/>
            <a:ext cx="4735786" cy="707886"/>
            <a:chOff x="592509" y="1556792"/>
            <a:chExt cx="2361076" cy="707886"/>
          </a:xfrm>
        </p:grpSpPr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CD370447-ED48-45A6-832B-42735055DC3C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2" name="TextBox 771">
              <a:extLst>
                <a:ext uri="{FF2B5EF4-FFF2-40B4-BE49-F238E27FC236}">
                  <a16:creationId xmlns:a16="http://schemas.microsoft.com/office/drawing/2014/main" id="{326084A1-844E-4536-83C6-459A3F56E54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74" name="Oval 773">
            <a:extLst>
              <a:ext uri="{FF2B5EF4-FFF2-40B4-BE49-F238E27FC236}">
                <a16:creationId xmlns:a16="http://schemas.microsoft.com/office/drawing/2014/main" id="{9E0549D4-658B-4C6B-956B-27EFFA6804A1}"/>
              </a:ext>
            </a:extLst>
          </p:cNvPr>
          <p:cNvSpPr/>
          <p:nvPr/>
        </p:nvSpPr>
        <p:spPr>
          <a:xfrm>
            <a:off x="4206686" y="5388238"/>
            <a:ext cx="605549" cy="605549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5" name="Rectangle 1">
            <a:extLst>
              <a:ext uri="{FF2B5EF4-FFF2-40B4-BE49-F238E27FC236}">
                <a16:creationId xmlns:a16="http://schemas.microsoft.com/office/drawing/2014/main" id="{6CBC048C-820A-49DB-9890-DAFB8DFBD578}"/>
              </a:ext>
            </a:extLst>
          </p:cNvPr>
          <p:cNvSpPr>
            <a:spLocks noChangeAspect="1"/>
          </p:cNvSpPr>
          <p:nvPr/>
        </p:nvSpPr>
        <p:spPr>
          <a:xfrm>
            <a:off x="4362728" y="5544566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76" name="Group 775">
            <a:extLst>
              <a:ext uri="{FF2B5EF4-FFF2-40B4-BE49-F238E27FC236}">
                <a16:creationId xmlns:a16="http://schemas.microsoft.com/office/drawing/2014/main" id="{86A227EE-A0F3-47BC-978D-9F05E69A3B81}"/>
              </a:ext>
            </a:extLst>
          </p:cNvPr>
          <p:cNvGrpSpPr/>
          <p:nvPr/>
        </p:nvGrpSpPr>
        <p:grpSpPr>
          <a:xfrm>
            <a:off x="4974042" y="5337069"/>
            <a:ext cx="4735786" cy="707886"/>
            <a:chOff x="592509" y="1556792"/>
            <a:chExt cx="2361076" cy="707886"/>
          </a:xfrm>
        </p:grpSpPr>
        <p:sp>
          <p:nvSpPr>
            <p:cNvPr id="777" name="TextBox 776">
              <a:extLst>
                <a:ext uri="{FF2B5EF4-FFF2-40B4-BE49-F238E27FC236}">
                  <a16:creationId xmlns:a16="http://schemas.microsoft.com/office/drawing/2014/main" id="{EAF1F92B-C44C-4318-A7B6-136B9305EA7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78" name="TextBox 777">
              <a:extLst>
                <a:ext uri="{FF2B5EF4-FFF2-40B4-BE49-F238E27FC236}">
                  <a16:creationId xmlns:a16="http://schemas.microsoft.com/office/drawing/2014/main" id="{4DF4BCB7-8754-4B52-803E-06EF859CD5A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0" name="Oval 779">
            <a:extLst>
              <a:ext uri="{FF2B5EF4-FFF2-40B4-BE49-F238E27FC236}">
                <a16:creationId xmlns:a16="http://schemas.microsoft.com/office/drawing/2014/main" id="{2798A385-B9DC-4667-9EA5-4F600C01040E}"/>
              </a:ext>
            </a:extLst>
          </p:cNvPr>
          <p:cNvSpPr/>
          <p:nvPr/>
        </p:nvSpPr>
        <p:spPr>
          <a:xfrm>
            <a:off x="5442452" y="4278437"/>
            <a:ext cx="605549" cy="605549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81" name="Rounded Rectangle 9">
            <a:extLst>
              <a:ext uri="{FF2B5EF4-FFF2-40B4-BE49-F238E27FC236}">
                <a16:creationId xmlns:a16="http://schemas.microsoft.com/office/drawing/2014/main" id="{7E54D93F-E3E6-4294-A747-438CF3945890}"/>
              </a:ext>
            </a:extLst>
          </p:cNvPr>
          <p:cNvSpPr>
            <a:spLocks/>
          </p:cNvSpPr>
          <p:nvPr/>
        </p:nvSpPr>
        <p:spPr>
          <a:xfrm>
            <a:off x="5604340" y="4440327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82" name="Group 781">
            <a:extLst>
              <a:ext uri="{FF2B5EF4-FFF2-40B4-BE49-F238E27FC236}">
                <a16:creationId xmlns:a16="http://schemas.microsoft.com/office/drawing/2014/main" id="{586AC33D-B18C-4792-A41B-5834A93EA6A4}"/>
              </a:ext>
            </a:extLst>
          </p:cNvPr>
          <p:cNvGrpSpPr/>
          <p:nvPr/>
        </p:nvGrpSpPr>
        <p:grpSpPr>
          <a:xfrm>
            <a:off x="6209810" y="4227268"/>
            <a:ext cx="4735786" cy="707886"/>
            <a:chOff x="592509" y="1556792"/>
            <a:chExt cx="2361076" cy="707886"/>
          </a:xfrm>
        </p:grpSpPr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68446EE9-590C-4F7B-A2CA-C67636AC4B4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486EFB2F-486B-41F9-B8F2-DECE245CF19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6" name="Oval 785">
            <a:extLst>
              <a:ext uri="{FF2B5EF4-FFF2-40B4-BE49-F238E27FC236}">
                <a16:creationId xmlns:a16="http://schemas.microsoft.com/office/drawing/2014/main" id="{84D7373C-8232-4CB3-BE62-8A3972A15ECF}"/>
              </a:ext>
            </a:extLst>
          </p:cNvPr>
          <p:cNvSpPr/>
          <p:nvPr/>
        </p:nvSpPr>
        <p:spPr>
          <a:xfrm>
            <a:off x="5442452" y="3029491"/>
            <a:ext cx="605549" cy="605549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87" name="Donut 6">
            <a:extLst>
              <a:ext uri="{FF2B5EF4-FFF2-40B4-BE49-F238E27FC236}">
                <a16:creationId xmlns:a16="http://schemas.microsoft.com/office/drawing/2014/main" id="{F79FAEBD-F71D-4B48-B325-954B20A9AF5E}"/>
              </a:ext>
            </a:extLst>
          </p:cNvPr>
          <p:cNvSpPr>
            <a:spLocks noChangeAspect="1"/>
          </p:cNvSpPr>
          <p:nvPr/>
        </p:nvSpPr>
        <p:spPr>
          <a:xfrm>
            <a:off x="5572188" y="3159227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88" name="Group 787">
            <a:extLst>
              <a:ext uri="{FF2B5EF4-FFF2-40B4-BE49-F238E27FC236}">
                <a16:creationId xmlns:a16="http://schemas.microsoft.com/office/drawing/2014/main" id="{2C65A998-225B-4963-BFFA-1672E28E1611}"/>
              </a:ext>
            </a:extLst>
          </p:cNvPr>
          <p:cNvGrpSpPr/>
          <p:nvPr/>
        </p:nvGrpSpPr>
        <p:grpSpPr>
          <a:xfrm>
            <a:off x="6209809" y="2978322"/>
            <a:ext cx="4735786" cy="707886"/>
            <a:chOff x="592509" y="1556792"/>
            <a:chExt cx="2361076" cy="707886"/>
          </a:xfrm>
        </p:grpSpPr>
        <p:sp>
          <p:nvSpPr>
            <p:cNvPr id="789" name="TextBox 788">
              <a:extLst>
                <a:ext uri="{FF2B5EF4-FFF2-40B4-BE49-F238E27FC236}">
                  <a16:creationId xmlns:a16="http://schemas.microsoft.com/office/drawing/2014/main" id="{A95F0A40-DECD-47F7-B76D-6C235506FE1A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1A4EBBE0-607A-4FA1-9A15-D0860DA52DB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1" name="Group 790">
            <a:extLst>
              <a:ext uri="{FF2B5EF4-FFF2-40B4-BE49-F238E27FC236}">
                <a16:creationId xmlns:a16="http://schemas.microsoft.com/office/drawing/2014/main" id="{F63DFEFC-4B0B-46F2-819F-C47B86CA3B1F}"/>
              </a:ext>
            </a:extLst>
          </p:cNvPr>
          <p:cNvGrpSpPr/>
          <p:nvPr/>
        </p:nvGrpSpPr>
        <p:grpSpPr>
          <a:xfrm>
            <a:off x="1115568" y="1702908"/>
            <a:ext cx="1775900" cy="4502218"/>
            <a:chOff x="953311" y="1053817"/>
            <a:chExt cx="2100413" cy="5324912"/>
          </a:xfrm>
        </p:grpSpPr>
        <p:grpSp>
          <p:nvGrpSpPr>
            <p:cNvPr id="792" name="Group 791">
              <a:extLst>
                <a:ext uri="{FF2B5EF4-FFF2-40B4-BE49-F238E27FC236}">
                  <a16:creationId xmlns:a16="http://schemas.microsoft.com/office/drawing/2014/main" id="{16FA58C0-779A-4197-A1FB-2A2B2661B38B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794" name="Freeform: Shape 793">
                <a:extLst>
                  <a:ext uri="{FF2B5EF4-FFF2-40B4-BE49-F238E27FC236}">
                    <a16:creationId xmlns:a16="http://schemas.microsoft.com/office/drawing/2014/main" id="{21A87F66-19A5-470F-AAC0-82A604710893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795" name="Block Arc 794">
                <a:extLst>
                  <a:ext uri="{FF2B5EF4-FFF2-40B4-BE49-F238E27FC236}">
                    <a16:creationId xmlns:a16="http://schemas.microsoft.com/office/drawing/2014/main" id="{5DA0C977-64DB-46D4-9527-C5E2DFF559FB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93" name="Graphic 69">
              <a:extLst>
                <a:ext uri="{FF2B5EF4-FFF2-40B4-BE49-F238E27FC236}">
                  <a16:creationId xmlns:a16="http://schemas.microsoft.com/office/drawing/2014/main" id="{16C1B659-E810-49ED-8AE7-39D4A0A82CA8}"/>
                </a:ext>
              </a:extLst>
            </p:cNvPr>
            <p:cNvSpPr/>
            <p:nvPr/>
          </p:nvSpPr>
          <p:spPr>
            <a:xfrm flipH="1">
              <a:off x="1674014" y="3603912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30</cp:revision>
  <dcterms:created xsi:type="dcterms:W3CDTF">2018-02-18T19:39:47Z</dcterms:created>
  <dcterms:modified xsi:type="dcterms:W3CDTF">2019-04-24T06:27:59Z</dcterms:modified>
</cp:coreProperties>
</file>