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2014-08-29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2014-08-29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-148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3923928" y="4529534"/>
            <a:ext cx="1296144" cy="27979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bg2">
                    <a:lumMod val="9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2">
                    <a:lumMod val="9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4261842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2">
                    <a:lumMod val="9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2">
                    <a:lumMod val="9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2">
                    <a:lumMod val="90000"/>
                  </a:schemeClr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200" b="1" dirty="0" smtClean="0">
                <a:solidFill>
                  <a:schemeClr val="bg2">
                    <a:lumMod val="9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2">
                    <a:lumMod val="9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2">
                  <a:lumMod val="9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0" y="3757786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2">
                    <a:lumMod val="9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bg2">
                    <a:lumMod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107</Words>
  <Application>Microsoft Office PowerPoint</Application>
  <PresentationFormat>On-screen Show (16:9)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12</cp:revision>
  <dcterms:created xsi:type="dcterms:W3CDTF">2014-04-01T16:27:38Z</dcterms:created>
  <dcterms:modified xsi:type="dcterms:W3CDTF">2014-08-29T07:55:31Z</dcterms:modified>
</cp:coreProperties>
</file>