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759" name="Group 2758">
            <a:extLst>
              <a:ext uri="{FF2B5EF4-FFF2-40B4-BE49-F238E27FC236}">
                <a16:creationId xmlns:a16="http://schemas.microsoft.com/office/drawing/2014/main" id="{16FD5761-DB04-4476-9D54-9B1F41DD4B29}"/>
              </a:ext>
            </a:extLst>
          </p:cNvPr>
          <p:cNvGrpSpPr/>
          <p:nvPr/>
        </p:nvGrpSpPr>
        <p:grpSpPr>
          <a:xfrm>
            <a:off x="1419698" y="3304239"/>
            <a:ext cx="4689974" cy="657567"/>
            <a:chOff x="2551705" y="4319146"/>
            <a:chExt cx="3683695" cy="657567"/>
          </a:xfrm>
        </p:grpSpPr>
        <p:sp>
          <p:nvSpPr>
            <p:cNvPr id="2760" name="TextBox 2759">
              <a:extLst>
                <a:ext uri="{FF2B5EF4-FFF2-40B4-BE49-F238E27FC236}">
                  <a16:creationId xmlns:a16="http://schemas.microsoft.com/office/drawing/2014/main" id="{54BD96FC-916D-4391-8364-B2733E590FDD}"/>
                </a:ext>
              </a:extLst>
            </p:cNvPr>
            <p:cNvSpPr txBox="1"/>
            <p:nvPr/>
          </p:nvSpPr>
          <p:spPr>
            <a:xfrm>
              <a:off x="2551705" y="4515048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761" name="TextBox 2760">
              <a:extLst>
                <a:ext uri="{FF2B5EF4-FFF2-40B4-BE49-F238E27FC236}">
                  <a16:creationId xmlns:a16="http://schemas.microsoft.com/office/drawing/2014/main" id="{957E41AC-2CD8-4DAB-9B26-3DDE31685A9E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762" name="Group 2761">
            <a:extLst>
              <a:ext uri="{FF2B5EF4-FFF2-40B4-BE49-F238E27FC236}">
                <a16:creationId xmlns:a16="http://schemas.microsoft.com/office/drawing/2014/main" id="{E435EE0B-092C-46A5-88F8-02207E98B278}"/>
              </a:ext>
            </a:extLst>
          </p:cNvPr>
          <p:cNvGrpSpPr/>
          <p:nvPr/>
        </p:nvGrpSpPr>
        <p:grpSpPr>
          <a:xfrm>
            <a:off x="1419698" y="4037950"/>
            <a:ext cx="4689974" cy="666620"/>
            <a:chOff x="2551705" y="4296700"/>
            <a:chExt cx="3552136" cy="666620"/>
          </a:xfrm>
        </p:grpSpPr>
        <p:sp>
          <p:nvSpPr>
            <p:cNvPr id="2763" name="TextBox 2762">
              <a:extLst>
                <a:ext uri="{FF2B5EF4-FFF2-40B4-BE49-F238E27FC236}">
                  <a16:creationId xmlns:a16="http://schemas.microsoft.com/office/drawing/2014/main" id="{3839D996-876C-4307-8C97-CF747D2D2499}"/>
                </a:ext>
              </a:extLst>
            </p:cNvPr>
            <p:cNvSpPr txBox="1"/>
            <p:nvPr/>
          </p:nvSpPr>
          <p:spPr>
            <a:xfrm>
              <a:off x="2551706" y="4501655"/>
              <a:ext cx="3552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764" name="TextBox 2763">
              <a:extLst>
                <a:ext uri="{FF2B5EF4-FFF2-40B4-BE49-F238E27FC236}">
                  <a16:creationId xmlns:a16="http://schemas.microsoft.com/office/drawing/2014/main" id="{178AFDD1-FBF7-4AFB-A90E-5C6EB9E805DC}"/>
                </a:ext>
              </a:extLst>
            </p:cNvPr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765" name="Group 2764">
            <a:extLst>
              <a:ext uri="{FF2B5EF4-FFF2-40B4-BE49-F238E27FC236}">
                <a16:creationId xmlns:a16="http://schemas.microsoft.com/office/drawing/2014/main" id="{7FF1B7DD-137D-4784-95C3-BF611C06E5B5}"/>
              </a:ext>
            </a:extLst>
          </p:cNvPr>
          <p:cNvGrpSpPr/>
          <p:nvPr/>
        </p:nvGrpSpPr>
        <p:grpSpPr>
          <a:xfrm>
            <a:off x="1419698" y="4780706"/>
            <a:ext cx="4689978" cy="675673"/>
            <a:chOff x="2551704" y="4319146"/>
            <a:chExt cx="2894333" cy="675673"/>
          </a:xfrm>
        </p:grpSpPr>
        <p:sp>
          <p:nvSpPr>
            <p:cNvPr id="2766" name="TextBox 2765">
              <a:extLst>
                <a:ext uri="{FF2B5EF4-FFF2-40B4-BE49-F238E27FC236}">
                  <a16:creationId xmlns:a16="http://schemas.microsoft.com/office/drawing/2014/main" id="{FD16A625-783E-4BFD-876D-6B7700B75C0A}"/>
                </a:ext>
              </a:extLst>
            </p:cNvPr>
            <p:cNvSpPr txBox="1"/>
            <p:nvPr/>
          </p:nvSpPr>
          <p:spPr>
            <a:xfrm>
              <a:off x="2551705" y="4533154"/>
              <a:ext cx="28943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767" name="TextBox 2766">
              <a:extLst>
                <a:ext uri="{FF2B5EF4-FFF2-40B4-BE49-F238E27FC236}">
                  <a16:creationId xmlns:a16="http://schemas.microsoft.com/office/drawing/2014/main" id="{D621366B-997D-4C62-BEDE-2A0D002E3355}"/>
                </a:ext>
              </a:extLst>
            </p:cNvPr>
            <p:cNvSpPr txBox="1"/>
            <p:nvPr/>
          </p:nvSpPr>
          <p:spPr>
            <a:xfrm>
              <a:off x="2551704" y="4319146"/>
              <a:ext cx="28858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768" name="Group 2767">
            <a:extLst>
              <a:ext uri="{FF2B5EF4-FFF2-40B4-BE49-F238E27FC236}">
                <a16:creationId xmlns:a16="http://schemas.microsoft.com/office/drawing/2014/main" id="{21707F3F-0D56-46D2-8BE6-D81E6A590ECE}"/>
              </a:ext>
            </a:extLst>
          </p:cNvPr>
          <p:cNvGrpSpPr/>
          <p:nvPr/>
        </p:nvGrpSpPr>
        <p:grpSpPr>
          <a:xfrm>
            <a:off x="1419700" y="5532520"/>
            <a:ext cx="4676301" cy="675673"/>
            <a:chOff x="2729835" y="4319146"/>
            <a:chExt cx="2208570" cy="675673"/>
          </a:xfrm>
        </p:grpSpPr>
        <p:sp>
          <p:nvSpPr>
            <p:cNvPr id="2769" name="TextBox 2768">
              <a:extLst>
                <a:ext uri="{FF2B5EF4-FFF2-40B4-BE49-F238E27FC236}">
                  <a16:creationId xmlns:a16="http://schemas.microsoft.com/office/drawing/2014/main" id="{131396CF-485D-4301-9EDC-777DFB9FB0E1}"/>
                </a:ext>
              </a:extLst>
            </p:cNvPr>
            <p:cNvSpPr txBox="1"/>
            <p:nvPr/>
          </p:nvSpPr>
          <p:spPr>
            <a:xfrm>
              <a:off x="2729838" y="4533154"/>
              <a:ext cx="22085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770" name="TextBox 2769">
              <a:extLst>
                <a:ext uri="{FF2B5EF4-FFF2-40B4-BE49-F238E27FC236}">
                  <a16:creationId xmlns:a16="http://schemas.microsoft.com/office/drawing/2014/main" id="{91457B6F-5037-4C2A-AEB7-059AE89E9A78}"/>
                </a:ext>
              </a:extLst>
            </p:cNvPr>
            <p:cNvSpPr txBox="1"/>
            <p:nvPr/>
          </p:nvSpPr>
          <p:spPr>
            <a:xfrm>
              <a:off x="2729835" y="4319146"/>
              <a:ext cx="22085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771" name="Group 2770">
            <a:extLst>
              <a:ext uri="{FF2B5EF4-FFF2-40B4-BE49-F238E27FC236}">
                <a16:creationId xmlns:a16="http://schemas.microsoft.com/office/drawing/2014/main" id="{F7A7ADB2-6C71-4859-A62B-2539A09433CC}"/>
              </a:ext>
            </a:extLst>
          </p:cNvPr>
          <p:cNvGrpSpPr/>
          <p:nvPr/>
        </p:nvGrpSpPr>
        <p:grpSpPr>
          <a:xfrm>
            <a:off x="1038062" y="1811877"/>
            <a:ext cx="6547813" cy="1230757"/>
            <a:chOff x="2551706" y="4160553"/>
            <a:chExt cx="2360407" cy="1230757"/>
          </a:xfrm>
        </p:grpSpPr>
        <p:sp>
          <p:nvSpPr>
            <p:cNvPr id="2772" name="TextBox 2771">
              <a:extLst>
                <a:ext uri="{FF2B5EF4-FFF2-40B4-BE49-F238E27FC236}">
                  <a16:creationId xmlns:a16="http://schemas.microsoft.com/office/drawing/2014/main" id="{FF2D5B21-BC8E-48E0-914D-5C0D0C1EB55B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773" name="TextBox 2772">
              <a:extLst>
                <a:ext uri="{FF2B5EF4-FFF2-40B4-BE49-F238E27FC236}">
                  <a16:creationId xmlns:a16="http://schemas.microsoft.com/office/drawing/2014/main" id="{5D4FF7F2-1DC1-4163-B37F-757CE02C4282}"/>
                </a:ext>
              </a:extLst>
            </p:cNvPr>
            <p:cNvSpPr txBox="1"/>
            <p:nvPr/>
          </p:nvSpPr>
          <p:spPr>
            <a:xfrm>
              <a:off x="2551706" y="4160553"/>
              <a:ext cx="23604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altLang="ko-KR" dirty="0">
                  <a:solidFill>
                    <a:schemeClr val="accent3"/>
                  </a:solidFill>
                  <a:cs typeface="Arial" pitchFamily="34" charset="0"/>
                </a:rPr>
                <a:t>L</a:t>
              </a:r>
              <a:r>
                <a:rPr lang="en-US" altLang="ko-KR" dirty="0">
                  <a:solidFill>
                    <a:schemeClr val="accent3"/>
                  </a:solidFill>
                  <a:cs typeface="Arial" pitchFamily="34" charset="0"/>
                </a:rPr>
                <a:t>OREM IPSUM DOLOR SIT AMET, </a:t>
              </a:r>
              <a:endParaRPr lang="ko-KR" altLang="en-US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2774" name="Rectangle 2773">
            <a:extLst>
              <a:ext uri="{FF2B5EF4-FFF2-40B4-BE49-F238E27FC236}">
                <a16:creationId xmlns:a16="http://schemas.microsoft.com/office/drawing/2014/main" id="{C26899EF-8D59-42FF-B014-437A08DEC26E}"/>
              </a:ext>
            </a:extLst>
          </p:cNvPr>
          <p:cNvSpPr/>
          <p:nvPr/>
        </p:nvSpPr>
        <p:spPr>
          <a:xfrm>
            <a:off x="942555" y="3453002"/>
            <a:ext cx="386384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2775" name="Rectangle 2774">
            <a:extLst>
              <a:ext uri="{FF2B5EF4-FFF2-40B4-BE49-F238E27FC236}">
                <a16:creationId xmlns:a16="http://schemas.microsoft.com/office/drawing/2014/main" id="{49AE54CA-978C-40B3-A373-72DDE20D669B}"/>
              </a:ext>
            </a:extLst>
          </p:cNvPr>
          <p:cNvSpPr/>
          <p:nvPr/>
        </p:nvSpPr>
        <p:spPr>
          <a:xfrm>
            <a:off x="942555" y="4198780"/>
            <a:ext cx="386384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2776" name="Rectangle 2775">
            <a:extLst>
              <a:ext uri="{FF2B5EF4-FFF2-40B4-BE49-F238E27FC236}">
                <a16:creationId xmlns:a16="http://schemas.microsoft.com/office/drawing/2014/main" id="{70E64BA9-17EA-42BA-8413-50C7B802A64C}"/>
              </a:ext>
            </a:extLst>
          </p:cNvPr>
          <p:cNvSpPr/>
          <p:nvPr/>
        </p:nvSpPr>
        <p:spPr>
          <a:xfrm>
            <a:off x="942555" y="4944558"/>
            <a:ext cx="386384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2777" name="Rectangle 2776">
            <a:extLst>
              <a:ext uri="{FF2B5EF4-FFF2-40B4-BE49-F238E27FC236}">
                <a16:creationId xmlns:a16="http://schemas.microsoft.com/office/drawing/2014/main" id="{FC63FE48-6478-4080-A982-24DBDA1E815C}"/>
              </a:ext>
            </a:extLst>
          </p:cNvPr>
          <p:cNvSpPr/>
          <p:nvPr/>
        </p:nvSpPr>
        <p:spPr>
          <a:xfrm>
            <a:off x="942555" y="5690335"/>
            <a:ext cx="386384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04</a:t>
            </a:r>
            <a:endParaRPr lang="ko-KR" altLang="en-US" sz="1200" b="1" dirty="0"/>
          </a:p>
        </p:txBody>
      </p:sp>
      <p:sp>
        <p:nvSpPr>
          <p:cNvPr id="2778" name="Freeform: Shape 2777">
            <a:extLst>
              <a:ext uri="{FF2B5EF4-FFF2-40B4-BE49-F238E27FC236}">
                <a16:creationId xmlns:a16="http://schemas.microsoft.com/office/drawing/2014/main" id="{818D1671-AC39-44B3-817A-8946A25F63D1}"/>
              </a:ext>
            </a:extLst>
          </p:cNvPr>
          <p:cNvSpPr/>
          <p:nvPr/>
        </p:nvSpPr>
        <p:spPr>
          <a:xfrm rot="6911688">
            <a:off x="10085348" y="3144968"/>
            <a:ext cx="1252034" cy="169347"/>
          </a:xfrm>
          <a:custGeom>
            <a:avLst/>
            <a:gdLst>
              <a:gd name="connsiteX0" fmla="*/ 0 w 1252034"/>
              <a:gd name="connsiteY0" fmla="*/ 79789 h 169347"/>
              <a:gd name="connsiteX1" fmla="*/ 40980 w 1252034"/>
              <a:gd name="connsiteY1" fmla="*/ 56449 h 169347"/>
              <a:gd name="connsiteX2" fmla="*/ 340052 w 1252034"/>
              <a:gd name="connsiteY2" fmla="*/ 56721 h 169347"/>
              <a:gd name="connsiteX3" fmla="*/ 357149 w 1252034"/>
              <a:gd name="connsiteY3" fmla="*/ 39080 h 169347"/>
              <a:gd name="connsiteX4" fmla="*/ 357692 w 1252034"/>
              <a:gd name="connsiteY4" fmla="*/ 24696 h 169347"/>
              <a:gd name="connsiteX5" fmla="*/ 385645 w 1252034"/>
              <a:gd name="connsiteY5" fmla="*/ 271 h 169347"/>
              <a:gd name="connsiteX6" fmla="*/ 396772 w 1252034"/>
              <a:gd name="connsiteY6" fmla="*/ 0 h 169347"/>
              <a:gd name="connsiteX7" fmla="*/ 855964 w 1252034"/>
              <a:gd name="connsiteY7" fmla="*/ 0 h 169347"/>
              <a:gd name="connsiteX8" fmla="*/ 895858 w 1252034"/>
              <a:gd name="connsiteY8" fmla="*/ 40166 h 169347"/>
              <a:gd name="connsiteX9" fmla="*/ 895858 w 1252034"/>
              <a:gd name="connsiteY9" fmla="*/ 45322 h 169347"/>
              <a:gd name="connsiteX10" fmla="*/ 907257 w 1252034"/>
              <a:gd name="connsiteY10" fmla="*/ 56449 h 169347"/>
              <a:gd name="connsiteX11" fmla="*/ 1212299 w 1252034"/>
              <a:gd name="connsiteY11" fmla="*/ 56178 h 169347"/>
              <a:gd name="connsiteX12" fmla="*/ 1235096 w 1252034"/>
              <a:gd name="connsiteY12" fmla="*/ 59706 h 169347"/>
              <a:gd name="connsiteX13" fmla="*/ 1251651 w 1252034"/>
              <a:gd name="connsiteY13" fmla="*/ 84945 h 169347"/>
              <a:gd name="connsiteX14" fmla="*/ 1251922 w 1252034"/>
              <a:gd name="connsiteY14" fmla="*/ 137052 h 169347"/>
              <a:gd name="connsiteX15" fmla="*/ 1223155 w 1252034"/>
              <a:gd name="connsiteY15" fmla="*/ 168533 h 169347"/>
              <a:gd name="connsiteX16" fmla="*/ 1210942 w 1252034"/>
              <a:gd name="connsiteY16" fmla="*/ 169076 h 169347"/>
              <a:gd name="connsiteX17" fmla="*/ 41523 w 1252034"/>
              <a:gd name="connsiteY17" fmla="*/ 169347 h 169347"/>
              <a:gd name="connsiteX18" fmla="*/ 0 w 1252034"/>
              <a:gd name="connsiteY18" fmla="*/ 144922 h 169347"/>
              <a:gd name="connsiteX19" fmla="*/ 0 w 1252034"/>
              <a:gd name="connsiteY19" fmla="*/ 79789 h 169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252034" h="169347">
                <a:moveTo>
                  <a:pt x="0" y="79789"/>
                </a:moveTo>
                <a:cubicBezTo>
                  <a:pt x="7870" y="61877"/>
                  <a:pt x="21711" y="56178"/>
                  <a:pt x="40980" y="56449"/>
                </a:cubicBezTo>
                <a:cubicBezTo>
                  <a:pt x="140580" y="56992"/>
                  <a:pt x="240452" y="56721"/>
                  <a:pt x="340052" y="56721"/>
                </a:cubicBezTo>
                <a:cubicBezTo>
                  <a:pt x="357149" y="56721"/>
                  <a:pt x="356878" y="56721"/>
                  <a:pt x="357149" y="39080"/>
                </a:cubicBezTo>
                <a:cubicBezTo>
                  <a:pt x="357149" y="34195"/>
                  <a:pt x="356878" y="29582"/>
                  <a:pt x="357692" y="24696"/>
                </a:cubicBezTo>
                <a:cubicBezTo>
                  <a:pt x="359863" y="11941"/>
                  <a:pt x="371804" y="1628"/>
                  <a:pt x="385645" y="271"/>
                </a:cubicBezTo>
                <a:cubicBezTo>
                  <a:pt x="389445" y="0"/>
                  <a:pt x="393244" y="0"/>
                  <a:pt x="396772" y="0"/>
                </a:cubicBezTo>
                <a:cubicBezTo>
                  <a:pt x="549836" y="0"/>
                  <a:pt x="702900" y="0"/>
                  <a:pt x="855964" y="0"/>
                </a:cubicBezTo>
                <a:cubicBezTo>
                  <a:pt x="884731" y="0"/>
                  <a:pt x="895858" y="11398"/>
                  <a:pt x="895858" y="40166"/>
                </a:cubicBezTo>
                <a:cubicBezTo>
                  <a:pt x="895858" y="41794"/>
                  <a:pt x="896130" y="43694"/>
                  <a:pt x="895858" y="45322"/>
                </a:cubicBezTo>
                <a:cubicBezTo>
                  <a:pt x="894230" y="54549"/>
                  <a:pt x="898301" y="56449"/>
                  <a:pt x="907257" y="56449"/>
                </a:cubicBezTo>
                <a:cubicBezTo>
                  <a:pt x="1009028" y="56178"/>
                  <a:pt x="1110799" y="56178"/>
                  <a:pt x="1212299" y="56178"/>
                </a:cubicBezTo>
                <a:cubicBezTo>
                  <a:pt x="1220169" y="56178"/>
                  <a:pt x="1228040" y="55906"/>
                  <a:pt x="1235096" y="59706"/>
                </a:cubicBezTo>
                <a:cubicBezTo>
                  <a:pt x="1244866" y="65134"/>
                  <a:pt x="1251379" y="73275"/>
                  <a:pt x="1251651" y="84945"/>
                </a:cubicBezTo>
                <a:cubicBezTo>
                  <a:pt x="1251922" y="102314"/>
                  <a:pt x="1252193" y="119683"/>
                  <a:pt x="1251922" y="137052"/>
                </a:cubicBezTo>
                <a:cubicBezTo>
                  <a:pt x="1251651" y="154692"/>
                  <a:pt x="1240795" y="166091"/>
                  <a:pt x="1223155" y="168533"/>
                </a:cubicBezTo>
                <a:cubicBezTo>
                  <a:pt x="1219084" y="169076"/>
                  <a:pt x="1215013" y="169076"/>
                  <a:pt x="1210942" y="169076"/>
                </a:cubicBezTo>
                <a:cubicBezTo>
                  <a:pt x="821226" y="169076"/>
                  <a:pt x="431239" y="169076"/>
                  <a:pt x="41523" y="169347"/>
                </a:cubicBezTo>
                <a:cubicBezTo>
                  <a:pt x="22254" y="169347"/>
                  <a:pt x="7870" y="163648"/>
                  <a:pt x="0" y="144922"/>
                </a:cubicBezTo>
                <a:cubicBezTo>
                  <a:pt x="0" y="123211"/>
                  <a:pt x="0" y="101500"/>
                  <a:pt x="0" y="79789"/>
                </a:cubicBezTo>
                <a:close/>
              </a:path>
            </a:pathLst>
          </a:custGeom>
          <a:solidFill>
            <a:schemeClr val="accent3"/>
          </a:solidFill>
          <a:ln w="270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79" name="Freeform: Shape 2778">
            <a:extLst>
              <a:ext uri="{FF2B5EF4-FFF2-40B4-BE49-F238E27FC236}">
                <a16:creationId xmlns:a16="http://schemas.microsoft.com/office/drawing/2014/main" id="{B5380154-76AF-40C8-B75B-45A3A10E23D7}"/>
              </a:ext>
            </a:extLst>
          </p:cNvPr>
          <p:cNvSpPr/>
          <p:nvPr/>
        </p:nvSpPr>
        <p:spPr>
          <a:xfrm>
            <a:off x="9225311" y="3935751"/>
            <a:ext cx="1372023" cy="1575743"/>
          </a:xfrm>
          <a:custGeom>
            <a:avLst/>
            <a:gdLst>
              <a:gd name="connsiteX0" fmla="*/ 1140120 w 1372023"/>
              <a:gd name="connsiteY0" fmla="*/ 207633 h 1575743"/>
              <a:gd name="connsiteX1" fmla="*/ 1138085 w 1372023"/>
              <a:gd name="connsiteY1" fmla="*/ 216147 h 1575743"/>
              <a:gd name="connsiteX2" fmla="*/ 1138085 w 1372023"/>
              <a:gd name="connsiteY2" fmla="*/ 372196 h 1575743"/>
              <a:gd name="connsiteX3" fmla="*/ 1130758 w 1372023"/>
              <a:gd name="connsiteY3" fmla="*/ 790408 h 1575743"/>
              <a:gd name="connsiteX4" fmla="*/ 1125330 w 1372023"/>
              <a:gd name="connsiteY4" fmla="*/ 928003 h 1575743"/>
              <a:gd name="connsiteX5" fmla="*/ 1121802 w 1372023"/>
              <a:gd name="connsiteY5" fmla="*/ 999922 h 1575743"/>
              <a:gd name="connsiteX6" fmla="*/ 1126687 w 1372023"/>
              <a:gd name="connsiteY6" fmla="*/ 998293 h 1575743"/>
              <a:gd name="connsiteX7" fmla="*/ 1232800 w 1372023"/>
              <a:gd name="connsiteY7" fmla="*/ 915519 h 1575743"/>
              <a:gd name="connsiteX8" fmla="*/ 1257768 w 1372023"/>
              <a:gd name="connsiteY8" fmla="*/ 861241 h 1575743"/>
              <a:gd name="connsiteX9" fmla="*/ 1257768 w 1372023"/>
              <a:gd name="connsiteY9" fmla="*/ 279652 h 1575743"/>
              <a:gd name="connsiteX10" fmla="*/ 1224116 w 1372023"/>
              <a:gd name="connsiteY10" fmla="*/ 232973 h 1575743"/>
              <a:gd name="connsiteX11" fmla="*/ 1148669 w 1372023"/>
              <a:gd name="connsiteY11" fmla="*/ 208277 h 1575743"/>
              <a:gd name="connsiteX12" fmla="*/ 1140120 w 1372023"/>
              <a:gd name="connsiteY12" fmla="*/ 207633 h 1575743"/>
              <a:gd name="connsiteX13" fmla="*/ 32985 w 1372023"/>
              <a:gd name="connsiteY13" fmla="*/ 121 h 1575743"/>
              <a:gd name="connsiteX14" fmla="*/ 72880 w 1372023"/>
              <a:gd name="connsiteY14" fmla="*/ 121 h 1575743"/>
              <a:gd name="connsiteX15" fmla="*/ 568980 w 1372023"/>
              <a:gd name="connsiteY15" fmla="*/ 121 h 1575743"/>
              <a:gd name="connsiteX16" fmla="*/ 1099819 w 1372023"/>
              <a:gd name="connsiteY16" fmla="*/ 121 h 1575743"/>
              <a:gd name="connsiteX17" fmla="*/ 1126687 w 1372023"/>
              <a:gd name="connsiteY17" fmla="*/ 7448 h 1575743"/>
              <a:gd name="connsiteX18" fmla="*/ 1138357 w 1372023"/>
              <a:gd name="connsiteY18" fmla="*/ 34587 h 1575743"/>
              <a:gd name="connsiteX19" fmla="*/ 1138357 w 1372023"/>
              <a:gd name="connsiteY19" fmla="*/ 77467 h 1575743"/>
              <a:gd name="connsiteX20" fmla="*/ 1147041 w 1372023"/>
              <a:gd name="connsiteY20" fmla="*/ 89679 h 1575743"/>
              <a:gd name="connsiteX21" fmla="*/ 1335929 w 1372023"/>
              <a:gd name="connsiteY21" fmla="*/ 150742 h 1575743"/>
              <a:gd name="connsiteX22" fmla="*/ 1372023 w 1372023"/>
              <a:gd name="connsiteY22" fmla="*/ 200678 h 1575743"/>
              <a:gd name="connsiteX23" fmla="*/ 1371752 w 1372023"/>
              <a:gd name="connsiteY23" fmla="*/ 909006 h 1575743"/>
              <a:gd name="connsiteX24" fmla="*/ 1341628 w 1372023"/>
              <a:gd name="connsiteY24" fmla="*/ 970611 h 1575743"/>
              <a:gd name="connsiteX25" fmla="*/ 1090592 w 1372023"/>
              <a:gd name="connsiteY25" fmla="*/ 1167912 h 1575743"/>
              <a:gd name="connsiteX26" fmla="*/ 1076751 w 1372023"/>
              <a:gd name="connsiteY26" fmla="*/ 1186095 h 1575743"/>
              <a:gd name="connsiteX27" fmla="*/ 874023 w 1372023"/>
              <a:gd name="connsiteY27" fmla="*/ 1547044 h 1575743"/>
              <a:gd name="connsiteX28" fmla="*/ 818116 w 1372023"/>
              <a:gd name="connsiteY28" fmla="*/ 1575540 h 1575743"/>
              <a:gd name="connsiteX29" fmla="*/ 319030 w 1372023"/>
              <a:gd name="connsiteY29" fmla="*/ 1575540 h 1575743"/>
              <a:gd name="connsiteX30" fmla="*/ 264210 w 1372023"/>
              <a:gd name="connsiteY30" fmla="*/ 1547315 h 1575743"/>
              <a:gd name="connsiteX31" fmla="*/ 61210 w 1372023"/>
              <a:gd name="connsiteY31" fmla="*/ 1186366 h 1575743"/>
              <a:gd name="connsiteX32" fmla="*/ 15888 w 1372023"/>
              <a:gd name="connsiteY32" fmla="*/ 990966 h 1575743"/>
              <a:gd name="connsiteX33" fmla="*/ 1504 w 1372023"/>
              <a:gd name="connsiteY33" fmla="*/ 510605 h 1575743"/>
              <a:gd name="connsiteX34" fmla="*/ 147 w 1372023"/>
              <a:gd name="connsiteY34" fmla="*/ 34044 h 1575743"/>
              <a:gd name="connsiteX35" fmla="*/ 32985 w 1372023"/>
              <a:gd name="connsiteY35" fmla="*/ 121 h 1575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372023" h="1575743">
                <a:moveTo>
                  <a:pt x="1140120" y="207633"/>
                </a:moveTo>
                <a:cubicBezTo>
                  <a:pt x="1138560" y="208820"/>
                  <a:pt x="1138085" y="211534"/>
                  <a:pt x="1138085" y="216147"/>
                </a:cubicBezTo>
                <a:cubicBezTo>
                  <a:pt x="1138357" y="268254"/>
                  <a:pt x="1138357" y="320089"/>
                  <a:pt x="1138085" y="372196"/>
                </a:cubicBezTo>
                <a:cubicBezTo>
                  <a:pt x="1137542" y="511691"/>
                  <a:pt x="1134286" y="650914"/>
                  <a:pt x="1130758" y="790408"/>
                </a:cubicBezTo>
                <a:cubicBezTo>
                  <a:pt x="1129672" y="836273"/>
                  <a:pt x="1127230" y="882138"/>
                  <a:pt x="1125330" y="928003"/>
                </a:cubicBezTo>
                <a:cubicBezTo>
                  <a:pt x="1124516" y="951886"/>
                  <a:pt x="1122887" y="976039"/>
                  <a:pt x="1121802" y="999922"/>
                </a:cubicBezTo>
                <a:cubicBezTo>
                  <a:pt x="1124244" y="1000736"/>
                  <a:pt x="1125330" y="999379"/>
                  <a:pt x="1126687" y="998293"/>
                </a:cubicBezTo>
                <a:cubicBezTo>
                  <a:pt x="1161968" y="970611"/>
                  <a:pt x="1197791" y="943472"/>
                  <a:pt x="1232800" y="915519"/>
                </a:cubicBezTo>
                <a:cubicBezTo>
                  <a:pt x="1249627" y="901678"/>
                  <a:pt x="1257768" y="882952"/>
                  <a:pt x="1257768" y="861241"/>
                </a:cubicBezTo>
                <a:cubicBezTo>
                  <a:pt x="1257768" y="667469"/>
                  <a:pt x="1257768" y="473425"/>
                  <a:pt x="1257768" y="279652"/>
                </a:cubicBezTo>
                <a:cubicBezTo>
                  <a:pt x="1257768" y="256313"/>
                  <a:pt x="1246098" y="240301"/>
                  <a:pt x="1224116" y="232973"/>
                </a:cubicBezTo>
                <a:cubicBezTo>
                  <a:pt x="1198877" y="224832"/>
                  <a:pt x="1173637" y="216961"/>
                  <a:pt x="1148669" y="208277"/>
                </a:cubicBezTo>
                <a:cubicBezTo>
                  <a:pt x="1144327" y="206785"/>
                  <a:pt x="1141681" y="206445"/>
                  <a:pt x="1140120" y="207633"/>
                </a:cubicBezTo>
                <a:close/>
                <a:moveTo>
                  <a:pt x="32985" y="121"/>
                </a:moveTo>
                <a:cubicBezTo>
                  <a:pt x="46283" y="-151"/>
                  <a:pt x="59581" y="121"/>
                  <a:pt x="72880" y="121"/>
                </a:cubicBezTo>
                <a:cubicBezTo>
                  <a:pt x="238156" y="121"/>
                  <a:pt x="403704" y="121"/>
                  <a:pt x="568980" y="121"/>
                </a:cubicBezTo>
                <a:cubicBezTo>
                  <a:pt x="745927" y="121"/>
                  <a:pt x="922873" y="121"/>
                  <a:pt x="1099819" y="121"/>
                </a:cubicBezTo>
                <a:cubicBezTo>
                  <a:pt x="1109589" y="121"/>
                  <a:pt x="1118817" y="1206"/>
                  <a:pt x="1126687" y="7448"/>
                </a:cubicBezTo>
                <a:cubicBezTo>
                  <a:pt x="1135371" y="14504"/>
                  <a:pt x="1138357" y="24003"/>
                  <a:pt x="1138357" y="34587"/>
                </a:cubicBezTo>
                <a:cubicBezTo>
                  <a:pt x="1138628" y="48971"/>
                  <a:pt x="1138899" y="63083"/>
                  <a:pt x="1138357" y="77467"/>
                </a:cubicBezTo>
                <a:cubicBezTo>
                  <a:pt x="1138085" y="84523"/>
                  <a:pt x="1140256" y="87508"/>
                  <a:pt x="1147041" y="89679"/>
                </a:cubicBezTo>
                <a:cubicBezTo>
                  <a:pt x="1210004" y="109762"/>
                  <a:pt x="1272966" y="130388"/>
                  <a:pt x="1335929" y="150742"/>
                </a:cubicBezTo>
                <a:cubicBezTo>
                  <a:pt x="1360896" y="158884"/>
                  <a:pt x="1372023" y="174082"/>
                  <a:pt x="1372023" y="200678"/>
                </a:cubicBezTo>
                <a:cubicBezTo>
                  <a:pt x="1372023" y="436787"/>
                  <a:pt x="1371752" y="672897"/>
                  <a:pt x="1371752" y="909006"/>
                </a:cubicBezTo>
                <a:cubicBezTo>
                  <a:pt x="1371752" y="934517"/>
                  <a:pt x="1361711" y="954871"/>
                  <a:pt x="1341628" y="970611"/>
                </a:cubicBezTo>
                <a:cubicBezTo>
                  <a:pt x="1258040" y="1036288"/>
                  <a:pt x="1174451" y="1102236"/>
                  <a:pt x="1090592" y="1167912"/>
                </a:cubicBezTo>
                <a:cubicBezTo>
                  <a:pt x="1084350" y="1172797"/>
                  <a:pt x="1079736" y="1178496"/>
                  <a:pt x="1076751" y="1186095"/>
                </a:cubicBezTo>
                <a:cubicBezTo>
                  <a:pt x="1024373" y="1315005"/>
                  <a:pt x="952997" y="1433331"/>
                  <a:pt x="874023" y="1547044"/>
                </a:cubicBezTo>
                <a:cubicBezTo>
                  <a:pt x="860725" y="1566041"/>
                  <a:pt x="841456" y="1575540"/>
                  <a:pt x="818116" y="1575540"/>
                </a:cubicBezTo>
                <a:cubicBezTo>
                  <a:pt x="651754" y="1575811"/>
                  <a:pt x="485392" y="1575811"/>
                  <a:pt x="319030" y="1575540"/>
                </a:cubicBezTo>
                <a:cubicBezTo>
                  <a:pt x="296234" y="1575540"/>
                  <a:pt x="277236" y="1566041"/>
                  <a:pt x="264210" y="1547315"/>
                </a:cubicBezTo>
                <a:cubicBezTo>
                  <a:pt x="184964" y="1433331"/>
                  <a:pt x="113588" y="1315277"/>
                  <a:pt x="61210" y="1186366"/>
                </a:cubicBezTo>
                <a:cubicBezTo>
                  <a:pt x="35699" y="1123675"/>
                  <a:pt x="19687" y="1059085"/>
                  <a:pt x="15888" y="990966"/>
                </a:cubicBezTo>
                <a:cubicBezTo>
                  <a:pt x="7203" y="830846"/>
                  <a:pt x="4489" y="670725"/>
                  <a:pt x="1504" y="510605"/>
                </a:cubicBezTo>
                <a:cubicBezTo>
                  <a:pt x="-1210" y="351842"/>
                  <a:pt x="690" y="192808"/>
                  <a:pt x="147" y="34044"/>
                </a:cubicBezTo>
                <a:cubicBezTo>
                  <a:pt x="147" y="13690"/>
                  <a:pt x="12631" y="663"/>
                  <a:pt x="32985" y="121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270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780" name="Freeform: Shape 2779">
            <a:extLst>
              <a:ext uri="{FF2B5EF4-FFF2-40B4-BE49-F238E27FC236}">
                <a16:creationId xmlns:a16="http://schemas.microsoft.com/office/drawing/2014/main" id="{ADB242C0-981F-4D96-988B-31F8D0BF2F1C}"/>
              </a:ext>
            </a:extLst>
          </p:cNvPr>
          <p:cNvSpPr/>
          <p:nvPr/>
        </p:nvSpPr>
        <p:spPr>
          <a:xfrm>
            <a:off x="9220823" y="5552271"/>
            <a:ext cx="1147430" cy="794087"/>
          </a:xfrm>
          <a:custGeom>
            <a:avLst/>
            <a:gdLst>
              <a:gd name="connsiteX0" fmla="*/ 573469 w 1147430"/>
              <a:gd name="connsiteY0" fmla="*/ 329468 h 794087"/>
              <a:gd name="connsiteX1" fmla="*/ 735217 w 1147430"/>
              <a:gd name="connsiteY1" fmla="*/ 472490 h 794087"/>
              <a:gd name="connsiteX2" fmla="*/ 603864 w 1147430"/>
              <a:gd name="connsiteY2" fmla="*/ 648622 h 794087"/>
              <a:gd name="connsiteX3" fmla="*/ 411177 w 1147430"/>
              <a:gd name="connsiteY3" fmla="*/ 479547 h 794087"/>
              <a:gd name="connsiteX4" fmla="*/ 446187 w 1147430"/>
              <a:gd name="connsiteY4" fmla="*/ 389716 h 794087"/>
              <a:gd name="connsiteX5" fmla="*/ 457856 w 1147430"/>
              <a:gd name="connsiteY5" fmla="*/ 389716 h 794087"/>
              <a:gd name="connsiteX6" fmla="*/ 552843 w 1147430"/>
              <a:gd name="connsiteY6" fmla="*/ 482260 h 794087"/>
              <a:gd name="connsiteX7" fmla="*/ 577539 w 1147430"/>
              <a:gd name="connsiteY7" fmla="*/ 491759 h 794087"/>
              <a:gd name="connsiteX8" fmla="*/ 597080 w 1147430"/>
              <a:gd name="connsiteY8" fmla="*/ 475747 h 794087"/>
              <a:gd name="connsiteX9" fmla="*/ 591923 w 1147430"/>
              <a:gd name="connsiteY9" fmla="*/ 450236 h 794087"/>
              <a:gd name="connsiteX10" fmla="*/ 565598 w 1147430"/>
              <a:gd name="connsiteY10" fmla="*/ 424454 h 794087"/>
              <a:gd name="connsiteX11" fmla="*/ 497479 w 1147430"/>
              <a:gd name="connsiteY11" fmla="*/ 358507 h 794087"/>
              <a:gd name="connsiteX12" fmla="*/ 499651 w 1147430"/>
              <a:gd name="connsiteY12" fmla="*/ 346837 h 794087"/>
              <a:gd name="connsiteX13" fmla="*/ 573469 w 1147430"/>
              <a:gd name="connsiteY13" fmla="*/ 329468 h 794087"/>
              <a:gd name="connsiteX14" fmla="*/ 574554 w 1147430"/>
              <a:gd name="connsiteY14" fmla="*/ 279803 h 794087"/>
              <a:gd name="connsiteX15" fmla="*/ 360156 w 1147430"/>
              <a:gd name="connsiteY15" fmla="*/ 489859 h 794087"/>
              <a:gd name="connsiteX16" fmla="*/ 573197 w 1147430"/>
              <a:gd name="connsiteY16" fmla="*/ 701543 h 794087"/>
              <a:gd name="connsiteX17" fmla="*/ 786781 w 1147430"/>
              <a:gd name="connsiteY17" fmla="*/ 490673 h 794087"/>
              <a:gd name="connsiteX18" fmla="*/ 574554 w 1147430"/>
              <a:gd name="connsiteY18" fmla="*/ 279803 h 794087"/>
              <a:gd name="connsiteX19" fmla="*/ 522990 w 1147430"/>
              <a:gd name="connsiteY19" fmla="*/ 119140 h 794087"/>
              <a:gd name="connsiteX20" fmla="*/ 491509 w 1147430"/>
              <a:gd name="connsiteY20" fmla="*/ 150079 h 794087"/>
              <a:gd name="connsiteX21" fmla="*/ 491237 w 1147430"/>
              <a:gd name="connsiteY21" fmla="*/ 175318 h 794087"/>
              <a:gd name="connsiteX22" fmla="*/ 523804 w 1147430"/>
              <a:gd name="connsiteY22" fmla="*/ 205985 h 794087"/>
              <a:gd name="connsiteX23" fmla="*/ 572926 w 1147430"/>
              <a:gd name="connsiteY23" fmla="*/ 205985 h 794087"/>
              <a:gd name="connsiteX24" fmla="*/ 625033 w 1147430"/>
              <a:gd name="connsiteY24" fmla="*/ 205985 h 794087"/>
              <a:gd name="connsiteX25" fmla="*/ 655428 w 1147430"/>
              <a:gd name="connsiteY25" fmla="*/ 176404 h 794087"/>
              <a:gd name="connsiteX26" fmla="*/ 655700 w 1147430"/>
              <a:gd name="connsiteY26" fmla="*/ 153064 h 794087"/>
              <a:gd name="connsiteX27" fmla="*/ 623947 w 1147430"/>
              <a:gd name="connsiteY27" fmla="*/ 119140 h 794087"/>
              <a:gd name="connsiteX28" fmla="*/ 522990 w 1147430"/>
              <a:gd name="connsiteY28" fmla="*/ 119140 h 794087"/>
              <a:gd name="connsiteX29" fmla="*/ 758014 w 1147430"/>
              <a:gd name="connsiteY29" fmla="*/ 117241 h 794087"/>
              <a:gd name="connsiteX30" fmla="*/ 752315 w 1147430"/>
              <a:gd name="connsiteY30" fmla="*/ 118597 h 794087"/>
              <a:gd name="connsiteX31" fmla="*/ 725176 w 1147430"/>
              <a:gd name="connsiteY31" fmla="*/ 157949 h 794087"/>
              <a:gd name="connsiteX32" fmla="*/ 725176 w 1147430"/>
              <a:gd name="connsiteY32" fmla="*/ 176404 h 794087"/>
              <a:gd name="connsiteX33" fmla="*/ 754214 w 1147430"/>
              <a:gd name="connsiteY33" fmla="*/ 205985 h 794087"/>
              <a:gd name="connsiteX34" fmla="*/ 860056 w 1147430"/>
              <a:gd name="connsiteY34" fmla="*/ 205985 h 794087"/>
              <a:gd name="connsiteX35" fmla="*/ 888824 w 1147430"/>
              <a:gd name="connsiteY35" fmla="*/ 177218 h 794087"/>
              <a:gd name="connsiteX36" fmla="*/ 889095 w 1147430"/>
              <a:gd name="connsiteY36" fmla="*/ 157678 h 794087"/>
              <a:gd name="connsiteX37" fmla="*/ 861685 w 1147430"/>
              <a:gd name="connsiteY37" fmla="*/ 118597 h 794087"/>
              <a:gd name="connsiteX38" fmla="*/ 855985 w 1147430"/>
              <a:gd name="connsiteY38" fmla="*/ 117241 h 794087"/>
              <a:gd name="connsiteX39" fmla="*/ 758014 w 1147430"/>
              <a:gd name="connsiteY39" fmla="*/ 117241 h 794087"/>
              <a:gd name="connsiteX40" fmla="*/ 289595 w 1147430"/>
              <a:gd name="connsiteY40" fmla="*/ 117241 h 794087"/>
              <a:gd name="connsiteX41" fmla="*/ 282267 w 1147430"/>
              <a:gd name="connsiteY41" fmla="*/ 119683 h 794087"/>
              <a:gd name="connsiteX42" fmla="*/ 257842 w 1147430"/>
              <a:gd name="connsiteY42" fmla="*/ 155235 h 794087"/>
              <a:gd name="connsiteX43" fmla="*/ 257842 w 1147430"/>
              <a:gd name="connsiteY43" fmla="*/ 172604 h 794087"/>
              <a:gd name="connsiteX44" fmla="*/ 292037 w 1147430"/>
              <a:gd name="connsiteY44" fmla="*/ 206256 h 794087"/>
              <a:gd name="connsiteX45" fmla="*/ 375625 w 1147430"/>
              <a:gd name="connsiteY45" fmla="*/ 206528 h 794087"/>
              <a:gd name="connsiteX46" fmla="*/ 422847 w 1147430"/>
              <a:gd name="connsiteY46" fmla="*/ 159035 h 794087"/>
              <a:gd name="connsiteX47" fmla="*/ 394080 w 1147430"/>
              <a:gd name="connsiteY47" fmla="*/ 118597 h 794087"/>
              <a:gd name="connsiteX48" fmla="*/ 390280 w 1147430"/>
              <a:gd name="connsiteY48" fmla="*/ 117241 h 794087"/>
              <a:gd name="connsiteX49" fmla="*/ 289595 w 1147430"/>
              <a:gd name="connsiteY49" fmla="*/ 117241 h 794087"/>
              <a:gd name="connsiteX50" fmla="*/ 269240 w 1147430"/>
              <a:gd name="connsiteY50" fmla="*/ 0 h 794087"/>
              <a:gd name="connsiteX51" fmla="*/ 878239 w 1147430"/>
              <a:gd name="connsiteY51" fmla="*/ 0 h 794087"/>
              <a:gd name="connsiteX52" fmla="*/ 930075 w 1147430"/>
              <a:gd name="connsiteY52" fmla="*/ 33381 h 794087"/>
              <a:gd name="connsiteX53" fmla="*/ 1111363 w 1147430"/>
              <a:gd name="connsiteY53" fmla="*/ 483889 h 794087"/>
              <a:gd name="connsiteX54" fmla="*/ 1141216 w 1147430"/>
              <a:gd name="connsiteY54" fmla="*/ 588645 h 794087"/>
              <a:gd name="connsiteX55" fmla="*/ 1146916 w 1147430"/>
              <a:gd name="connsiteY55" fmla="*/ 702358 h 794087"/>
              <a:gd name="connsiteX56" fmla="*/ 1145559 w 1147430"/>
              <a:gd name="connsiteY56" fmla="*/ 752293 h 794087"/>
              <a:gd name="connsiteX57" fmla="*/ 1121134 w 1147430"/>
              <a:gd name="connsiteY57" fmla="*/ 794087 h 794087"/>
              <a:gd name="connsiteX58" fmla="*/ 26889 w 1147430"/>
              <a:gd name="connsiteY58" fmla="*/ 794087 h 794087"/>
              <a:gd name="connsiteX59" fmla="*/ 1921 w 1147430"/>
              <a:gd name="connsiteY59" fmla="*/ 754193 h 794087"/>
              <a:gd name="connsiteX60" fmla="*/ 2464 w 1147430"/>
              <a:gd name="connsiteY60" fmla="*/ 613613 h 794087"/>
              <a:gd name="connsiteX61" fmla="*/ 28517 w 1147430"/>
              <a:gd name="connsiteY61" fmla="*/ 506957 h 794087"/>
              <a:gd name="connsiteX62" fmla="*/ 175339 w 1147430"/>
              <a:gd name="connsiteY62" fmla="*/ 129453 h 794087"/>
              <a:gd name="connsiteX63" fmla="*/ 216862 w 1147430"/>
              <a:gd name="connsiteY63" fmla="*/ 34195 h 794087"/>
              <a:gd name="connsiteX64" fmla="*/ 269240 w 1147430"/>
              <a:gd name="connsiteY64" fmla="*/ 0 h 794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147430" h="794087">
                <a:moveTo>
                  <a:pt x="573469" y="329468"/>
                </a:moveTo>
                <a:cubicBezTo>
                  <a:pt x="655700" y="329197"/>
                  <a:pt x="728432" y="393245"/>
                  <a:pt x="735217" y="472490"/>
                </a:cubicBezTo>
                <a:cubicBezTo>
                  <a:pt x="742816" y="558521"/>
                  <a:pt x="686910" y="633153"/>
                  <a:pt x="603864" y="648622"/>
                </a:cubicBezTo>
                <a:cubicBezTo>
                  <a:pt x="499108" y="667891"/>
                  <a:pt x="405478" y="585931"/>
                  <a:pt x="411177" y="479547"/>
                </a:cubicBezTo>
                <a:cubicBezTo>
                  <a:pt x="412806" y="445894"/>
                  <a:pt x="425561" y="416313"/>
                  <a:pt x="446187" y="389716"/>
                </a:cubicBezTo>
                <a:cubicBezTo>
                  <a:pt x="450800" y="383746"/>
                  <a:pt x="453514" y="385374"/>
                  <a:pt x="457856" y="389716"/>
                </a:cubicBezTo>
                <a:cubicBezTo>
                  <a:pt x="489609" y="420655"/>
                  <a:pt x="521362" y="451322"/>
                  <a:pt x="552843" y="482260"/>
                </a:cubicBezTo>
                <a:cubicBezTo>
                  <a:pt x="559899" y="489317"/>
                  <a:pt x="567769" y="493388"/>
                  <a:pt x="577539" y="491759"/>
                </a:cubicBezTo>
                <a:cubicBezTo>
                  <a:pt x="587038" y="490131"/>
                  <a:pt x="593551" y="484703"/>
                  <a:pt x="597080" y="475747"/>
                </a:cubicBezTo>
                <a:cubicBezTo>
                  <a:pt x="600879" y="466249"/>
                  <a:pt x="598708" y="457293"/>
                  <a:pt x="591923" y="450236"/>
                </a:cubicBezTo>
                <a:cubicBezTo>
                  <a:pt x="583510" y="441281"/>
                  <a:pt x="574283" y="432867"/>
                  <a:pt x="565598" y="424454"/>
                </a:cubicBezTo>
                <a:cubicBezTo>
                  <a:pt x="542802" y="402472"/>
                  <a:pt x="520548" y="380218"/>
                  <a:pt x="497479" y="358507"/>
                </a:cubicBezTo>
                <a:cubicBezTo>
                  <a:pt x="490966" y="352265"/>
                  <a:pt x="492594" y="350365"/>
                  <a:pt x="499651" y="346837"/>
                </a:cubicBezTo>
                <a:cubicBezTo>
                  <a:pt x="522990" y="335438"/>
                  <a:pt x="547687" y="329739"/>
                  <a:pt x="573469" y="329468"/>
                </a:cubicBezTo>
                <a:close/>
                <a:moveTo>
                  <a:pt x="574554" y="279803"/>
                </a:moveTo>
                <a:cubicBezTo>
                  <a:pt x="456499" y="279532"/>
                  <a:pt x="361242" y="372890"/>
                  <a:pt x="360156" y="489859"/>
                </a:cubicBezTo>
                <a:cubicBezTo>
                  <a:pt x="359070" y="605200"/>
                  <a:pt x="454871" y="700458"/>
                  <a:pt x="573197" y="701543"/>
                </a:cubicBezTo>
                <a:cubicBezTo>
                  <a:pt x="689895" y="702629"/>
                  <a:pt x="786510" y="607100"/>
                  <a:pt x="786781" y="490673"/>
                </a:cubicBezTo>
                <a:cubicBezTo>
                  <a:pt x="787052" y="374518"/>
                  <a:pt x="691795" y="280075"/>
                  <a:pt x="574554" y="279803"/>
                </a:cubicBezTo>
                <a:close/>
                <a:moveTo>
                  <a:pt x="522990" y="119140"/>
                </a:moveTo>
                <a:cubicBezTo>
                  <a:pt x="504535" y="119412"/>
                  <a:pt x="492866" y="131624"/>
                  <a:pt x="491509" y="150079"/>
                </a:cubicBezTo>
                <a:cubicBezTo>
                  <a:pt x="490966" y="158492"/>
                  <a:pt x="490966" y="167176"/>
                  <a:pt x="491237" y="175318"/>
                </a:cubicBezTo>
                <a:cubicBezTo>
                  <a:pt x="492594" y="194315"/>
                  <a:pt x="504807" y="205714"/>
                  <a:pt x="523804" y="205985"/>
                </a:cubicBezTo>
                <a:cubicBezTo>
                  <a:pt x="540359" y="206256"/>
                  <a:pt x="556642" y="205985"/>
                  <a:pt x="572926" y="205985"/>
                </a:cubicBezTo>
                <a:cubicBezTo>
                  <a:pt x="590295" y="205985"/>
                  <a:pt x="607664" y="206256"/>
                  <a:pt x="625033" y="205985"/>
                </a:cubicBezTo>
                <a:cubicBezTo>
                  <a:pt x="641859" y="205714"/>
                  <a:pt x="654614" y="192958"/>
                  <a:pt x="655428" y="176404"/>
                </a:cubicBezTo>
                <a:cubicBezTo>
                  <a:pt x="655971" y="168805"/>
                  <a:pt x="655700" y="160934"/>
                  <a:pt x="655700" y="153064"/>
                </a:cubicBezTo>
                <a:cubicBezTo>
                  <a:pt x="655428" y="133253"/>
                  <a:pt x="643487" y="119683"/>
                  <a:pt x="623947" y="119140"/>
                </a:cubicBezTo>
                <a:cubicBezTo>
                  <a:pt x="590295" y="118326"/>
                  <a:pt x="556642" y="118326"/>
                  <a:pt x="522990" y="119140"/>
                </a:cubicBezTo>
                <a:close/>
                <a:moveTo>
                  <a:pt x="758014" y="117241"/>
                </a:moveTo>
                <a:cubicBezTo>
                  <a:pt x="756114" y="117241"/>
                  <a:pt x="753943" y="116698"/>
                  <a:pt x="752315" y="118597"/>
                </a:cubicBezTo>
                <a:cubicBezTo>
                  <a:pt x="730603" y="126468"/>
                  <a:pt x="725176" y="134338"/>
                  <a:pt x="725176" y="157949"/>
                </a:cubicBezTo>
                <a:cubicBezTo>
                  <a:pt x="725176" y="164191"/>
                  <a:pt x="724904" y="170433"/>
                  <a:pt x="725176" y="176404"/>
                </a:cubicBezTo>
                <a:cubicBezTo>
                  <a:pt x="725990" y="192687"/>
                  <a:pt x="738202" y="205714"/>
                  <a:pt x="754214" y="205985"/>
                </a:cubicBezTo>
                <a:cubicBezTo>
                  <a:pt x="789495" y="206528"/>
                  <a:pt x="824776" y="206528"/>
                  <a:pt x="860056" y="205985"/>
                </a:cubicBezTo>
                <a:cubicBezTo>
                  <a:pt x="875797" y="205714"/>
                  <a:pt x="888010" y="192958"/>
                  <a:pt x="888824" y="177218"/>
                </a:cubicBezTo>
                <a:cubicBezTo>
                  <a:pt x="889095" y="170704"/>
                  <a:pt x="888824" y="164191"/>
                  <a:pt x="889095" y="157678"/>
                </a:cubicBezTo>
                <a:cubicBezTo>
                  <a:pt x="889095" y="134067"/>
                  <a:pt x="883667" y="126468"/>
                  <a:pt x="861685" y="118597"/>
                </a:cubicBezTo>
                <a:cubicBezTo>
                  <a:pt x="860056" y="116698"/>
                  <a:pt x="857885" y="117241"/>
                  <a:pt x="855985" y="117241"/>
                </a:cubicBezTo>
                <a:cubicBezTo>
                  <a:pt x="823147" y="117241"/>
                  <a:pt x="790580" y="117241"/>
                  <a:pt x="758014" y="117241"/>
                </a:cubicBezTo>
                <a:close/>
                <a:moveTo>
                  <a:pt x="289595" y="117241"/>
                </a:moveTo>
                <a:cubicBezTo>
                  <a:pt x="286881" y="117241"/>
                  <a:pt x="284167" y="117241"/>
                  <a:pt x="282267" y="119683"/>
                </a:cubicBezTo>
                <a:cubicBezTo>
                  <a:pt x="264355" y="126739"/>
                  <a:pt x="258113" y="135967"/>
                  <a:pt x="257842" y="155235"/>
                </a:cubicBezTo>
                <a:cubicBezTo>
                  <a:pt x="257842" y="160934"/>
                  <a:pt x="257571" y="166905"/>
                  <a:pt x="257842" y="172604"/>
                </a:cubicBezTo>
                <a:cubicBezTo>
                  <a:pt x="258385" y="193501"/>
                  <a:pt x="271140" y="206256"/>
                  <a:pt x="292037" y="206256"/>
                </a:cubicBezTo>
                <a:cubicBezTo>
                  <a:pt x="319719" y="206528"/>
                  <a:pt x="347672" y="205171"/>
                  <a:pt x="375625" y="206528"/>
                </a:cubicBezTo>
                <a:cubicBezTo>
                  <a:pt x="416062" y="208428"/>
                  <a:pt x="424204" y="189702"/>
                  <a:pt x="422847" y="159035"/>
                </a:cubicBezTo>
                <a:cubicBezTo>
                  <a:pt x="421762" y="134610"/>
                  <a:pt x="416877" y="126196"/>
                  <a:pt x="394080" y="118597"/>
                </a:cubicBezTo>
                <a:cubicBezTo>
                  <a:pt x="392994" y="117512"/>
                  <a:pt x="391637" y="117241"/>
                  <a:pt x="390280" y="117241"/>
                </a:cubicBezTo>
                <a:cubicBezTo>
                  <a:pt x="356628" y="117241"/>
                  <a:pt x="323247" y="117241"/>
                  <a:pt x="289595" y="117241"/>
                </a:cubicBezTo>
                <a:close/>
                <a:moveTo>
                  <a:pt x="269240" y="0"/>
                </a:moveTo>
                <a:cubicBezTo>
                  <a:pt x="472240" y="271"/>
                  <a:pt x="675240" y="0"/>
                  <a:pt x="878239" y="0"/>
                </a:cubicBezTo>
                <a:cubicBezTo>
                  <a:pt x="902936" y="0"/>
                  <a:pt x="920034" y="10313"/>
                  <a:pt x="930075" y="33381"/>
                </a:cubicBezTo>
                <a:cubicBezTo>
                  <a:pt x="995209" y="181831"/>
                  <a:pt x="1058985" y="330553"/>
                  <a:pt x="1111363" y="483889"/>
                </a:cubicBezTo>
                <a:cubicBezTo>
                  <a:pt x="1123305" y="518355"/>
                  <a:pt x="1134160" y="553093"/>
                  <a:pt x="1141216" y="588645"/>
                </a:cubicBezTo>
                <a:cubicBezTo>
                  <a:pt x="1148544" y="626097"/>
                  <a:pt x="1147730" y="664363"/>
                  <a:pt x="1146916" y="702358"/>
                </a:cubicBezTo>
                <a:cubicBezTo>
                  <a:pt x="1146644" y="718912"/>
                  <a:pt x="1145559" y="735739"/>
                  <a:pt x="1145559" y="752293"/>
                </a:cubicBezTo>
                <a:cubicBezTo>
                  <a:pt x="1145559" y="771291"/>
                  <a:pt x="1139317" y="785946"/>
                  <a:pt x="1121134" y="794087"/>
                </a:cubicBezTo>
                <a:cubicBezTo>
                  <a:pt x="756385" y="794087"/>
                  <a:pt x="391637" y="794087"/>
                  <a:pt x="26889" y="794087"/>
                </a:cubicBezTo>
                <a:cubicBezTo>
                  <a:pt x="8977" y="787031"/>
                  <a:pt x="2464" y="773462"/>
                  <a:pt x="1921" y="754193"/>
                </a:cubicBezTo>
                <a:cubicBezTo>
                  <a:pt x="564" y="707243"/>
                  <a:pt x="-1878" y="660563"/>
                  <a:pt x="2464" y="613613"/>
                </a:cubicBezTo>
                <a:cubicBezTo>
                  <a:pt x="5992" y="576704"/>
                  <a:pt x="17390" y="541966"/>
                  <a:pt x="28517" y="506957"/>
                </a:cubicBezTo>
                <a:cubicBezTo>
                  <a:pt x="70040" y="378318"/>
                  <a:pt x="122418" y="253750"/>
                  <a:pt x="175339" y="129453"/>
                </a:cubicBezTo>
                <a:cubicBezTo>
                  <a:pt x="188909" y="97429"/>
                  <a:pt x="203293" y="65948"/>
                  <a:pt x="216862" y="34195"/>
                </a:cubicBezTo>
                <a:cubicBezTo>
                  <a:pt x="226632" y="10856"/>
                  <a:pt x="243730" y="0"/>
                  <a:pt x="269240" y="0"/>
                </a:cubicBezTo>
                <a:close/>
              </a:path>
            </a:pathLst>
          </a:custGeom>
          <a:solidFill>
            <a:schemeClr val="accent3"/>
          </a:solidFill>
          <a:ln w="270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781" name="자유형: 도형 31">
            <a:extLst>
              <a:ext uri="{FF2B5EF4-FFF2-40B4-BE49-F238E27FC236}">
                <a16:creationId xmlns:a16="http://schemas.microsoft.com/office/drawing/2014/main" id="{6C97C022-A59C-4242-90C4-912AE986B8AC}"/>
              </a:ext>
            </a:extLst>
          </p:cNvPr>
          <p:cNvSpPr/>
          <p:nvPr/>
        </p:nvSpPr>
        <p:spPr>
          <a:xfrm rot="1998159">
            <a:off x="8407172" y="2396882"/>
            <a:ext cx="467510" cy="376861"/>
          </a:xfrm>
          <a:custGeom>
            <a:avLst/>
            <a:gdLst>
              <a:gd name="connsiteX0" fmla="*/ 1426018 w 1699104"/>
              <a:gd name="connsiteY0" fmla="*/ 100 h 1369652"/>
              <a:gd name="connsiteX1" fmla="*/ 905616 w 1699104"/>
              <a:gd name="connsiteY1" fmla="*/ 806363 h 1369652"/>
              <a:gd name="connsiteX2" fmla="*/ 283242 w 1699104"/>
              <a:gd name="connsiteY2" fmla="*/ 523532 h 1369652"/>
              <a:gd name="connsiteX3" fmla="*/ 222649 w 1699104"/>
              <a:gd name="connsiteY3" fmla="*/ 437351 h 1369652"/>
              <a:gd name="connsiteX4" fmla="*/ 229092 w 1699104"/>
              <a:gd name="connsiteY4" fmla="*/ 431928 h 1369652"/>
              <a:gd name="connsiteX5" fmla="*/ 214241 w 1699104"/>
              <a:gd name="connsiteY5" fmla="*/ 431928 h 1369652"/>
              <a:gd name="connsiteX6" fmla="*/ 219121 w 1699104"/>
              <a:gd name="connsiteY6" fmla="*/ 466941 h 1369652"/>
              <a:gd name="connsiteX7" fmla="*/ 726011 w 1699104"/>
              <a:gd name="connsiteY7" fmla="*/ 922236 h 1369652"/>
              <a:gd name="connsiteX8" fmla="*/ 1670649 w 1699104"/>
              <a:gd name="connsiteY8" fmla="*/ 741110 h 1369652"/>
              <a:gd name="connsiteX9" fmla="*/ 531731 w 1699104"/>
              <a:gd name="connsiteY9" fmla="*/ 1324252 h 1369652"/>
              <a:gd name="connsiteX10" fmla="*/ 91918 w 1699104"/>
              <a:gd name="connsiteY10" fmla="*/ 541992 h 1369652"/>
              <a:gd name="connsiteX11" fmla="*/ 120379 w 1699104"/>
              <a:gd name="connsiteY11" fmla="*/ 467947 h 1369652"/>
              <a:gd name="connsiteX12" fmla="*/ 116938 w 1699104"/>
              <a:gd name="connsiteY12" fmla="*/ 431928 h 1369652"/>
              <a:gd name="connsiteX13" fmla="*/ 33060 w 1699104"/>
              <a:gd name="connsiteY13" fmla="*/ 431928 h 1369652"/>
              <a:gd name="connsiteX14" fmla="*/ 0 w 1699104"/>
              <a:gd name="connsiteY14" fmla="*/ 398866 h 1369652"/>
              <a:gd name="connsiteX15" fmla="*/ 0 w 1699104"/>
              <a:gd name="connsiteY15" fmla="*/ 295655 h 1369652"/>
              <a:gd name="connsiteX16" fmla="*/ 33060 w 1699104"/>
              <a:gd name="connsiteY16" fmla="*/ 262594 h 1369652"/>
              <a:gd name="connsiteX17" fmla="*/ 303652 w 1699104"/>
              <a:gd name="connsiteY17" fmla="*/ 262594 h 1369652"/>
              <a:gd name="connsiteX18" fmla="*/ 336714 w 1699104"/>
              <a:gd name="connsiteY18" fmla="*/ 295655 h 1369652"/>
              <a:gd name="connsiteX19" fmla="*/ 336714 w 1699104"/>
              <a:gd name="connsiteY19" fmla="*/ 398866 h 1369652"/>
              <a:gd name="connsiteX20" fmla="*/ 327031 w 1699104"/>
              <a:gd name="connsiteY20" fmla="*/ 422244 h 1369652"/>
              <a:gd name="connsiteX21" fmla="*/ 318665 w 1699104"/>
              <a:gd name="connsiteY21" fmla="*/ 425709 h 1369652"/>
              <a:gd name="connsiteX22" fmla="*/ 320999 w 1699104"/>
              <a:gd name="connsiteY22" fmla="*/ 428452 h 1369652"/>
              <a:gd name="connsiteX23" fmla="*/ 854625 w 1699104"/>
              <a:gd name="connsiteY23" fmla="*/ 512079 h 1369652"/>
              <a:gd name="connsiteX24" fmla="*/ 1426018 w 1699104"/>
              <a:gd name="connsiteY24" fmla="*/ 100 h 1369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99104" h="1369652">
                <a:moveTo>
                  <a:pt x="1426018" y="100"/>
                </a:moveTo>
                <a:cubicBezTo>
                  <a:pt x="1538052" y="-1238"/>
                  <a:pt x="1521372" y="676489"/>
                  <a:pt x="905616" y="806363"/>
                </a:cubicBezTo>
                <a:cubicBezTo>
                  <a:pt x="615918" y="859803"/>
                  <a:pt x="247425" y="663322"/>
                  <a:pt x="283242" y="523532"/>
                </a:cubicBezTo>
                <a:cubicBezTo>
                  <a:pt x="295726" y="486047"/>
                  <a:pt x="248406" y="473678"/>
                  <a:pt x="222649" y="437351"/>
                </a:cubicBezTo>
                <a:lnTo>
                  <a:pt x="229092" y="431928"/>
                </a:lnTo>
                <a:lnTo>
                  <a:pt x="214241" y="431928"/>
                </a:lnTo>
                <a:lnTo>
                  <a:pt x="219121" y="466941"/>
                </a:lnTo>
                <a:cubicBezTo>
                  <a:pt x="244983" y="601662"/>
                  <a:pt x="334031" y="752109"/>
                  <a:pt x="726011" y="922236"/>
                </a:cubicBezTo>
                <a:cubicBezTo>
                  <a:pt x="1154486" y="1061180"/>
                  <a:pt x="1595961" y="678971"/>
                  <a:pt x="1670649" y="741110"/>
                </a:cubicBezTo>
                <a:cubicBezTo>
                  <a:pt x="1796893" y="821695"/>
                  <a:pt x="1518097" y="1557237"/>
                  <a:pt x="531731" y="1324252"/>
                </a:cubicBezTo>
                <a:cubicBezTo>
                  <a:pt x="208334" y="1231723"/>
                  <a:pt x="-112945" y="851176"/>
                  <a:pt x="91918" y="541992"/>
                </a:cubicBezTo>
                <a:cubicBezTo>
                  <a:pt x="120456" y="512888"/>
                  <a:pt x="123138" y="500113"/>
                  <a:pt x="120379" y="467947"/>
                </a:cubicBezTo>
                <a:lnTo>
                  <a:pt x="116938" y="431928"/>
                </a:lnTo>
                <a:lnTo>
                  <a:pt x="33060" y="431928"/>
                </a:lnTo>
                <a:cubicBezTo>
                  <a:pt x="14802" y="431928"/>
                  <a:pt x="0" y="417126"/>
                  <a:pt x="0" y="398866"/>
                </a:cubicBezTo>
                <a:lnTo>
                  <a:pt x="0" y="295655"/>
                </a:lnTo>
                <a:cubicBezTo>
                  <a:pt x="0" y="277396"/>
                  <a:pt x="14802" y="262594"/>
                  <a:pt x="33060" y="262594"/>
                </a:cubicBezTo>
                <a:lnTo>
                  <a:pt x="303652" y="262594"/>
                </a:lnTo>
                <a:cubicBezTo>
                  <a:pt x="321912" y="262594"/>
                  <a:pt x="336714" y="277396"/>
                  <a:pt x="336714" y="295655"/>
                </a:cubicBezTo>
                <a:lnTo>
                  <a:pt x="336714" y="398866"/>
                </a:lnTo>
                <a:cubicBezTo>
                  <a:pt x="336714" y="407996"/>
                  <a:pt x="333014" y="416262"/>
                  <a:pt x="327031" y="422244"/>
                </a:cubicBezTo>
                <a:lnTo>
                  <a:pt x="318665" y="425709"/>
                </a:lnTo>
                <a:lnTo>
                  <a:pt x="320999" y="428452"/>
                </a:lnTo>
                <a:cubicBezTo>
                  <a:pt x="391696" y="499969"/>
                  <a:pt x="533781" y="563301"/>
                  <a:pt x="854625" y="512079"/>
                </a:cubicBezTo>
                <a:cubicBezTo>
                  <a:pt x="1189479" y="428452"/>
                  <a:pt x="1354858" y="-7609"/>
                  <a:pt x="1426018" y="10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2782" name="그룹 32">
            <a:extLst>
              <a:ext uri="{FF2B5EF4-FFF2-40B4-BE49-F238E27FC236}">
                <a16:creationId xmlns:a16="http://schemas.microsoft.com/office/drawing/2014/main" id="{C7CDABB2-9829-49E5-AB14-E610B407B839}"/>
              </a:ext>
            </a:extLst>
          </p:cNvPr>
          <p:cNvGrpSpPr/>
          <p:nvPr/>
        </p:nvGrpSpPr>
        <p:grpSpPr>
          <a:xfrm rot="19042325">
            <a:off x="8885908" y="2457843"/>
            <a:ext cx="603861" cy="630462"/>
            <a:chOff x="-2765399" y="4983810"/>
            <a:chExt cx="2559184" cy="2671920"/>
          </a:xfrm>
          <a:solidFill>
            <a:schemeClr val="accent5"/>
          </a:solidFill>
        </p:grpSpPr>
        <p:sp>
          <p:nvSpPr>
            <p:cNvPr id="2783" name="Freeform 18">
              <a:extLst>
                <a:ext uri="{FF2B5EF4-FFF2-40B4-BE49-F238E27FC236}">
                  <a16:creationId xmlns:a16="http://schemas.microsoft.com/office/drawing/2014/main" id="{D6C5D9FA-38F4-452A-9DDC-589E56B7A737}"/>
                </a:ext>
              </a:extLst>
            </p:cNvPr>
            <p:cNvSpPr/>
            <p:nvPr/>
          </p:nvSpPr>
          <p:spPr>
            <a:xfrm rot="2641289">
              <a:off x="-1645446" y="4983810"/>
              <a:ext cx="1439231" cy="1391912"/>
            </a:xfrm>
            <a:custGeom>
              <a:avLst/>
              <a:gdLst/>
              <a:ahLst/>
              <a:cxnLst/>
              <a:rect l="l" t="t" r="r" b="b"/>
              <a:pathLst>
                <a:path w="4563041" h="4413028">
                  <a:moveTo>
                    <a:pt x="1658854" y="700255"/>
                  </a:moveTo>
                  <a:cubicBezTo>
                    <a:pt x="1197696" y="1371211"/>
                    <a:pt x="1496559" y="2059981"/>
                    <a:pt x="1623229" y="2469679"/>
                  </a:cubicBezTo>
                  <a:cubicBezTo>
                    <a:pt x="1245198" y="2398427"/>
                    <a:pt x="843415" y="2327174"/>
                    <a:pt x="465384" y="1964977"/>
                  </a:cubicBezTo>
                  <a:cubicBezTo>
                    <a:pt x="774143" y="2501345"/>
                    <a:pt x="1255093" y="2515201"/>
                    <a:pt x="1587603" y="2594369"/>
                  </a:cubicBezTo>
                  <a:cubicBezTo>
                    <a:pt x="1409473" y="3039693"/>
                    <a:pt x="1563852" y="3455330"/>
                    <a:pt x="1730106" y="3859091"/>
                  </a:cubicBezTo>
                  <a:cubicBezTo>
                    <a:pt x="1595519" y="3465226"/>
                    <a:pt x="1544059" y="2970421"/>
                    <a:pt x="1736043" y="2600307"/>
                  </a:cubicBezTo>
                  <a:cubicBezTo>
                    <a:pt x="2044802" y="3130738"/>
                    <a:pt x="2810761" y="3298972"/>
                    <a:pt x="3339213" y="3354390"/>
                  </a:cubicBezTo>
                  <a:cubicBezTo>
                    <a:pt x="2751385" y="3245533"/>
                    <a:pt x="2092304" y="2952608"/>
                    <a:pt x="1825109" y="2511242"/>
                  </a:cubicBezTo>
                  <a:lnTo>
                    <a:pt x="3612345" y="1383086"/>
                  </a:lnTo>
                  <a:lnTo>
                    <a:pt x="1736044" y="2434053"/>
                  </a:lnTo>
                  <a:cubicBezTo>
                    <a:pt x="1411452" y="1798723"/>
                    <a:pt x="1419368" y="1199019"/>
                    <a:pt x="1658854" y="700255"/>
                  </a:cubicBezTo>
                  <a:close/>
                  <a:moveTo>
                    <a:pt x="2233909" y="0"/>
                  </a:moveTo>
                  <a:cubicBezTo>
                    <a:pt x="2467233" y="1806805"/>
                    <a:pt x="2077102" y="1155417"/>
                    <a:pt x="1882914" y="1893443"/>
                  </a:cubicBezTo>
                  <a:cubicBezTo>
                    <a:pt x="2512642" y="1924327"/>
                    <a:pt x="2322974" y="945807"/>
                    <a:pt x="2887388" y="733246"/>
                  </a:cubicBezTo>
                  <a:cubicBezTo>
                    <a:pt x="2830028" y="877206"/>
                    <a:pt x="2808293" y="1015229"/>
                    <a:pt x="2816247" y="1135439"/>
                  </a:cubicBezTo>
                  <a:cubicBezTo>
                    <a:pt x="3129337" y="625471"/>
                    <a:pt x="3460241" y="928965"/>
                    <a:pt x="4563041" y="810883"/>
                  </a:cubicBezTo>
                  <a:cubicBezTo>
                    <a:pt x="3889322" y="1343144"/>
                    <a:pt x="4278444" y="2112912"/>
                    <a:pt x="3343467" y="2140472"/>
                  </a:cubicBezTo>
                  <a:cubicBezTo>
                    <a:pt x="3501618" y="2209483"/>
                    <a:pt x="3618205" y="2266620"/>
                    <a:pt x="3829795" y="2311880"/>
                  </a:cubicBezTo>
                  <a:cubicBezTo>
                    <a:pt x="3569732" y="2557453"/>
                    <a:pt x="3262169" y="2512080"/>
                    <a:pt x="2622097" y="2389517"/>
                  </a:cubicBezTo>
                  <a:cubicBezTo>
                    <a:pt x="2509767" y="2369650"/>
                    <a:pt x="2397436" y="2415097"/>
                    <a:pt x="2302920" y="2579299"/>
                  </a:cubicBezTo>
                  <a:cubicBezTo>
                    <a:pt x="2487884" y="2842647"/>
                    <a:pt x="3266614" y="2209409"/>
                    <a:pt x="4140346" y="3262466"/>
                  </a:cubicBezTo>
                  <a:cubicBezTo>
                    <a:pt x="3752157" y="3403364"/>
                    <a:pt x="3785543" y="4007399"/>
                    <a:pt x="2975780" y="3631721"/>
                  </a:cubicBezTo>
                  <a:cubicBezTo>
                    <a:pt x="2895976" y="3835245"/>
                    <a:pt x="3071493" y="3943766"/>
                    <a:pt x="3217320" y="4028536"/>
                  </a:cubicBezTo>
                  <a:cubicBezTo>
                    <a:pt x="2958527" y="3996906"/>
                    <a:pt x="2693797" y="4250284"/>
                    <a:pt x="2440942" y="3933646"/>
                  </a:cubicBezTo>
                  <a:cubicBezTo>
                    <a:pt x="2297169" y="3720861"/>
                    <a:pt x="2384964" y="3258694"/>
                    <a:pt x="2009622" y="3295291"/>
                  </a:cubicBezTo>
                  <a:cubicBezTo>
                    <a:pt x="1754582" y="3405624"/>
                    <a:pt x="1937083" y="3548389"/>
                    <a:pt x="2121990" y="3770304"/>
                  </a:cubicBezTo>
                  <a:cubicBezTo>
                    <a:pt x="2200019" y="3867528"/>
                    <a:pt x="2192774" y="4111028"/>
                    <a:pt x="2299671" y="4413028"/>
                  </a:cubicBezTo>
                  <a:lnTo>
                    <a:pt x="1837093" y="4270076"/>
                  </a:lnTo>
                  <a:cubicBezTo>
                    <a:pt x="1555484" y="4205994"/>
                    <a:pt x="982929" y="3963783"/>
                    <a:pt x="974452" y="3490002"/>
                  </a:cubicBezTo>
                  <a:cubicBezTo>
                    <a:pt x="982406" y="3259218"/>
                    <a:pt x="1376307" y="3123434"/>
                    <a:pt x="1336761" y="2803585"/>
                  </a:cubicBezTo>
                  <a:cubicBezTo>
                    <a:pt x="985954" y="3102746"/>
                    <a:pt x="688585" y="3247528"/>
                    <a:pt x="284339" y="3416061"/>
                  </a:cubicBezTo>
                  <a:lnTo>
                    <a:pt x="90189" y="3296411"/>
                  </a:lnTo>
                  <a:cubicBezTo>
                    <a:pt x="514191" y="3104128"/>
                    <a:pt x="837251" y="3048411"/>
                    <a:pt x="1219689" y="2642372"/>
                  </a:cubicBezTo>
                  <a:cubicBezTo>
                    <a:pt x="937892" y="2487993"/>
                    <a:pt x="632345" y="2719562"/>
                    <a:pt x="457427" y="2677998"/>
                  </a:cubicBezTo>
                  <a:cubicBezTo>
                    <a:pt x="266151" y="2640019"/>
                    <a:pt x="-55751" y="2435786"/>
                    <a:pt x="8293" y="1768416"/>
                  </a:cubicBezTo>
                  <a:cubicBezTo>
                    <a:pt x="86864" y="1822004"/>
                    <a:pt x="171373" y="1810278"/>
                    <a:pt x="244007" y="1929180"/>
                  </a:cubicBezTo>
                  <a:cubicBezTo>
                    <a:pt x="144075" y="1584945"/>
                    <a:pt x="192584" y="1353526"/>
                    <a:pt x="336097" y="1009291"/>
                  </a:cubicBezTo>
                  <a:cubicBezTo>
                    <a:pt x="954398" y="1360733"/>
                    <a:pt x="866117" y="1991245"/>
                    <a:pt x="1086595" y="1885488"/>
                  </a:cubicBezTo>
                  <a:cubicBezTo>
                    <a:pt x="1316035" y="1763150"/>
                    <a:pt x="1171404" y="1474556"/>
                    <a:pt x="1008958" y="1328468"/>
                  </a:cubicBezTo>
                  <a:cubicBezTo>
                    <a:pt x="800580" y="1156986"/>
                    <a:pt x="687203" y="860812"/>
                    <a:pt x="1060716" y="439948"/>
                  </a:cubicBezTo>
                  <a:cubicBezTo>
                    <a:pt x="1126292" y="558925"/>
                    <a:pt x="1114678" y="844158"/>
                    <a:pt x="1257443" y="796880"/>
                  </a:cubicBezTo>
                  <a:cubicBezTo>
                    <a:pt x="1422615" y="505524"/>
                    <a:pt x="1338404" y="166665"/>
                    <a:pt x="22339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2784" name="타원 34">
              <a:extLst>
                <a:ext uri="{FF2B5EF4-FFF2-40B4-BE49-F238E27FC236}">
                  <a16:creationId xmlns:a16="http://schemas.microsoft.com/office/drawing/2014/main" id="{6C267825-38A8-44BC-A824-E8CD6D86BC22}"/>
                </a:ext>
              </a:extLst>
            </p:cNvPr>
            <p:cNvSpPr/>
            <p:nvPr/>
          </p:nvSpPr>
          <p:spPr>
            <a:xfrm>
              <a:off x="-2765399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85" name="타원 35">
              <a:extLst>
                <a:ext uri="{FF2B5EF4-FFF2-40B4-BE49-F238E27FC236}">
                  <a16:creationId xmlns:a16="http://schemas.microsoft.com/office/drawing/2014/main" id="{7FF550DD-E479-4511-9654-6C857C8AD23D}"/>
                </a:ext>
              </a:extLst>
            </p:cNvPr>
            <p:cNvSpPr/>
            <p:nvPr/>
          </p:nvSpPr>
          <p:spPr>
            <a:xfrm>
              <a:off x="-2087475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86" name="타원 36">
              <a:extLst>
                <a:ext uri="{FF2B5EF4-FFF2-40B4-BE49-F238E27FC236}">
                  <a16:creationId xmlns:a16="http://schemas.microsoft.com/office/drawing/2014/main" id="{1692067E-2DD1-43B1-AFC0-7B35FDFDB271}"/>
                </a:ext>
              </a:extLst>
            </p:cNvPr>
            <p:cNvSpPr/>
            <p:nvPr/>
          </p:nvSpPr>
          <p:spPr>
            <a:xfrm>
              <a:off x="-2426437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787" name="타원 37">
              <a:extLst>
                <a:ext uri="{FF2B5EF4-FFF2-40B4-BE49-F238E27FC236}">
                  <a16:creationId xmlns:a16="http://schemas.microsoft.com/office/drawing/2014/main" id="{83B1C789-B3C5-4B79-A423-9527544390E4}"/>
                </a:ext>
              </a:extLst>
            </p:cNvPr>
            <p:cNvSpPr/>
            <p:nvPr/>
          </p:nvSpPr>
          <p:spPr>
            <a:xfrm>
              <a:off x="-1748513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88" name="타원 38">
              <a:extLst>
                <a:ext uri="{FF2B5EF4-FFF2-40B4-BE49-F238E27FC236}">
                  <a16:creationId xmlns:a16="http://schemas.microsoft.com/office/drawing/2014/main" id="{C4498D5E-318F-4C6D-9307-0EF04045D0EB}"/>
                </a:ext>
              </a:extLst>
            </p:cNvPr>
            <p:cNvSpPr/>
            <p:nvPr/>
          </p:nvSpPr>
          <p:spPr>
            <a:xfrm>
              <a:off x="-2091459" y="7035602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89" name="사각형: 둥근 모서리 39">
              <a:extLst>
                <a:ext uri="{FF2B5EF4-FFF2-40B4-BE49-F238E27FC236}">
                  <a16:creationId xmlns:a16="http://schemas.microsoft.com/office/drawing/2014/main" id="{D516FCAA-B20C-4A9F-B6E0-812FA0DC4CC2}"/>
                </a:ext>
              </a:extLst>
            </p:cNvPr>
            <p:cNvSpPr/>
            <p:nvPr/>
          </p:nvSpPr>
          <p:spPr>
            <a:xfrm rot="20679848">
              <a:off x="-2235846" y="5444190"/>
              <a:ext cx="828000" cy="135552"/>
            </a:xfrm>
            <a:prstGeom prst="roundRect">
              <a:avLst>
                <a:gd name="adj" fmla="val 4917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90" name="사각형: 둥근 모서리 40">
              <a:extLst>
                <a:ext uri="{FF2B5EF4-FFF2-40B4-BE49-F238E27FC236}">
                  <a16:creationId xmlns:a16="http://schemas.microsoft.com/office/drawing/2014/main" id="{8EC2AEB2-D34B-4213-B599-2143B45F42DE}"/>
                </a:ext>
              </a:extLst>
            </p:cNvPr>
            <p:cNvSpPr/>
            <p:nvPr/>
          </p:nvSpPr>
          <p:spPr>
            <a:xfrm>
              <a:off x="-1843268" y="5499851"/>
              <a:ext cx="156344" cy="316035"/>
            </a:xfrm>
            <a:prstGeom prst="roundRect">
              <a:avLst>
                <a:gd name="adj" fmla="val 200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791" name="Freeform: Shape 2790">
            <a:extLst>
              <a:ext uri="{FF2B5EF4-FFF2-40B4-BE49-F238E27FC236}">
                <a16:creationId xmlns:a16="http://schemas.microsoft.com/office/drawing/2014/main" id="{12EAAC9F-74A4-4202-99A8-4CCF90EA9FA3}"/>
              </a:ext>
            </a:extLst>
          </p:cNvPr>
          <p:cNvSpPr/>
          <p:nvPr/>
        </p:nvSpPr>
        <p:spPr>
          <a:xfrm rot="2383977">
            <a:off x="9447893" y="3630387"/>
            <a:ext cx="289381" cy="649134"/>
          </a:xfrm>
          <a:custGeom>
            <a:avLst/>
            <a:gdLst>
              <a:gd name="connsiteX0" fmla="*/ 89800 w 289381"/>
              <a:gd name="connsiteY0" fmla="*/ 457866 h 649134"/>
              <a:gd name="connsiteX1" fmla="*/ 79521 w 289381"/>
              <a:gd name="connsiteY1" fmla="*/ 468145 h 649134"/>
              <a:gd name="connsiteX2" fmla="*/ 89800 w 289381"/>
              <a:gd name="connsiteY2" fmla="*/ 478423 h 649134"/>
              <a:gd name="connsiteX3" fmla="*/ 110357 w 289381"/>
              <a:gd name="connsiteY3" fmla="*/ 478423 h 649134"/>
              <a:gd name="connsiteX4" fmla="*/ 120635 w 289381"/>
              <a:gd name="connsiteY4" fmla="*/ 468145 h 649134"/>
              <a:gd name="connsiteX5" fmla="*/ 110357 w 289381"/>
              <a:gd name="connsiteY5" fmla="*/ 457866 h 649134"/>
              <a:gd name="connsiteX6" fmla="*/ 232536 w 289381"/>
              <a:gd name="connsiteY6" fmla="*/ 79845 h 649134"/>
              <a:gd name="connsiteX7" fmla="*/ 262557 w 289381"/>
              <a:gd name="connsiteY7" fmla="*/ 66364 h 649134"/>
              <a:gd name="connsiteX8" fmla="*/ 287520 w 289381"/>
              <a:gd name="connsiteY8" fmla="*/ 104445 h 649134"/>
              <a:gd name="connsiteX9" fmla="*/ 163185 w 289381"/>
              <a:gd name="connsiteY9" fmla="*/ 163736 h 649134"/>
              <a:gd name="connsiteX10" fmla="*/ 232536 w 289381"/>
              <a:gd name="connsiteY10" fmla="*/ 79845 h 649134"/>
              <a:gd name="connsiteX11" fmla="*/ 117607 w 289381"/>
              <a:gd name="connsiteY11" fmla="*/ 12806 h 649134"/>
              <a:gd name="connsiteX12" fmla="*/ 169158 w 289381"/>
              <a:gd name="connsiteY12" fmla="*/ 14163 h 649134"/>
              <a:gd name="connsiteX13" fmla="*/ 149507 w 289381"/>
              <a:gd name="connsiteY13" fmla="*/ 162522 h 649134"/>
              <a:gd name="connsiteX14" fmla="*/ 146090 w 289381"/>
              <a:gd name="connsiteY14" fmla="*/ 166045 h 649134"/>
              <a:gd name="connsiteX15" fmla="*/ 177645 w 289381"/>
              <a:gd name="connsiteY15" fmla="*/ 174807 h 649134"/>
              <a:gd name="connsiteX16" fmla="*/ 211502 w 289381"/>
              <a:gd name="connsiteY16" fmla="*/ 205211 h 649134"/>
              <a:gd name="connsiteX17" fmla="*/ 228714 w 289381"/>
              <a:gd name="connsiteY17" fmla="*/ 275598 h 649134"/>
              <a:gd name="connsiteX18" fmla="*/ 228865 w 289381"/>
              <a:gd name="connsiteY18" fmla="*/ 303589 h 649134"/>
              <a:gd name="connsiteX19" fmla="*/ 223574 w 289381"/>
              <a:gd name="connsiteY19" fmla="*/ 301398 h 649134"/>
              <a:gd name="connsiteX20" fmla="*/ 175608 w 289381"/>
              <a:gd name="connsiteY20" fmla="*/ 301397 h 649134"/>
              <a:gd name="connsiteX21" fmla="*/ 165329 w 289381"/>
              <a:gd name="connsiteY21" fmla="*/ 311676 h 649134"/>
              <a:gd name="connsiteX22" fmla="*/ 175608 w 289381"/>
              <a:gd name="connsiteY22" fmla="*/ 321954 h 649134"/>
              <a:gd name="connsiteX23" fmla="*/ 223574 w 289381"/>
              <a:gd name="connsiteY23" fmla="*/ 321955 h 649134"/>
              <a:gd name="connsiteX24" fmla="*/ 228164 w 289381"/>
              <a:gd name="connsiteY24" fmla="*/ 320053 h 649134"/>
              <a:gd name="connsiteX25" fmla="*/ 226990 w 289381"/>
              <a:gd name="connsiteY25" fmla="*/ 339685 h 649134"/>
              <a:gd name="connsiteX26" fmla="*/ 196465 w 289381"/>
              <a:gd name="connsiteY26" fmla="*/ 339685 h 649134"/>
              <a:gd name="connsiteX27" fmla="*/ 186186 w 289381"/>
              <a:gd name="connsiteY27" fmla="*/ 349963 h 649134"/>
              <a:gd name="connsiteX28" fmla="*/ 196465 w 289381"/>
              <a:gd name="connsiteY28" fmla="*/ 360242 h 649134"/>
              <a:gd name="connsiteX29" fmla="*/ 224763 w 289381"/>
              <a:gd name="connsiteY29" fmla="*/ 360242 h 649134"/>
              <a:gd name="connsiteX30" fmla="*/ 220716 w 289381"/>
              <a:gd name="connsiteY30" fmla="*/ 394501 h 649134"/>
              <a:gd name="connsiteX31" fmla="*/ 203446 w 289381"/>
              <a:gd name="connsiteY31" fmla="*/ 485706 h 649134"/>
              <a:gd name="connsiteX32" fmla="*/ 197283 w 289381"/>
              <a:gd name="connsiteY32" fmla="*/ 510317 h 649134"/>
              <a:gd name="connsiteX33" fmla="*/ 196580 w 289381"/>
              <a:gd name="connsiteY33" fmla="*/ 509274 h 649134"/>
              <a:gd name="connsiteX34" fmla="*/ 189312 w 289381"/>
              <a:gd name="connsiteY34" fmla="*/ 506263 h 649134"/>
              <a:gd name="connsiteX35" fmla="*/ 168755 w 289381"/>
              <a:gd name="connsiteY35" fmla="*/ 506263 h 649134"/>
              <a:gd name="connsiteX36" fmla="*/ 158477 w 289381"/>
              <a:gd name="connsiteY36" fmla="*/ 516542 h 649134"/>
              <a:gd name="connsiteX37" fmla="*/ 168755 w 289381"/>
              <a:gd name="connsiteY37" fmla="*/ 526820 h 649134"/>
              <a:gd name="connsiteX38" fmla="*/ 189312 w 289381"/>
              <a:gd name="connsiteY38" fmla="*/ 526820 h 649134"/>
              <a:gd name="connsiteX39" fmla="*/ 193595 w 289381"/>
              <a:gd name="connsiteY39" fmla="*/ 525046 h 649134"/>
              <a:gd name="connsiteX40" fmla="*/ 192721 w 289381"/>
              <a:gd name="connsiteY40" fmla="*/ 528537 h 649134"/>
              <a:gd name="connsiteX41" fmla="*/ 139144 w 289381"/>
              <a:gd name="connsiteY41" fmla="*/ 649134 h 649134"/>
              <a:gd name="connsiteX42" fmla="*/ 62875 w 289381"/>
              <a:gd name="connsiteY42" fmla="*/ 201300 h 649134"/>
              <a:gd name="connsiteX43" fmla="*/ 140122 w 289381"/>
              <a:gd name="connsiteY43" fmla="*/ 164388 h 649134"/>
              <a:gd name="connsiteX44" fmla="*/ 140204 w 289381"/>
              <a:gd name="connsiteY44" fmla="*/ 164410 h 649134"/>
              <a:gd name="connsiteX45" fmla="*/ 138333 w 289381"/>
              <a:gd name="connsiteY45" fmla="*/ 162603 h 649134"/>
              <a:gd name="connsiteX46" fmla="*/ 117607 w 289381"/>
              <a:gd name="connsiteY46" fmla="*/ 12806 h 649134"/>
              <a:gd name="connsiteX47" fmla="*/ 4050 w 289381"/>
              <a:gd name="connsiteY47" fmla="*/ 77895 h 649134"/>
              <a:gd name="connsiteX48" fmla="*/ 26824 w 289381"/>
              <a:gd name="connsiteY48" fmla="*/ 64901 h 649134"/>
              <a:gd name="connsiteX49" fmla="*/ 126196 w 289381"/>
              <a:gd name="connsiteY49" fmla="*/ 162274 h 649134"/>
              <a:gd name="connsiteX50" fmla="*/ 1861 w 289381"/>
              <a:gd name="connsiteY50" fmla="*/ 102983 h 649134"/>
              <a:gd name="connsiteX51" fmla="*/ 4050 w 289381"/>
              <a:gd name="connsiteY51" fmla="*/ 77895 h 649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289381" h="649134">
                <a:moveTo>
                  <a:pt x="89800" y="457866"/>
                </a:moveTo>
                <a:cubicBezTo>
                  <a:pt x="84123" y="457866"/>
                  <a:pt x="79521" y="462468"/>
                  <a:pt x="79521" y="468145"/>
                </a:cubicBezTo>
                <a:cubicBezTo>
                  <a:pt x="79521" y="473821"/>
                  <a:pt x="84123" y="478423"/>
                  <a:pt x="89800" y="478423"/>
                </a:cubicBezTo>
                <a:lnTo>
                  <a:pt x="110357" y="478423"/>
                </a:lnTo>
                <a:cubicBezTo>
                  <a:pt x="116033" y="478423"/>
                  <a:pt x="120635" y="473821"/>
                  <a:pt x="120635" y="468145"/>
                </a:cubicBezTo>
                <a:cubicBezTo>
                  <a:pt x="120635" y="462468"/>
                  <a:pt x="116033" y="457866"/>
                  <a:pt x="110357" y="457866"/>
                </a:cubicBezTo>
                <a:close/>
                <a:moveTo>
                  <a:pt x="232536" y="79845"/>
                </a:moveTo>
                <a:cubicBezTo>
                  <a:pt x="243858" y="71500"/>
                  <a:pt x="254495" y="66125"/>
                  <a:pt x="262557" y="66364"/>
                </a:cubicBezTo>
                <a:cubicBezTo>
                  <a:pt x="283672" y="70181"/>
                  <a:pt x="293850" y="84502"/>
                  <a:pt x="287520" y="104445"/>
                </a:cubicBezTo>
                <a:cubicBezTo>
                  <a:pt x="277295" y="132435"/>
                  <a:pt x="169772" y="172530"/>
                  <a:pt x="163185" y="163736"/>
                </a:cubicBezTo>
                <a:cubicBezTo>
                  <a:pt x="158443" y="156638"/>
                  <a:pt x="198571" y="104879"/>
                  <a:pt x="232536" y="79845"/>
                </a:cubicBezTo>
                <a:close/>
                <a:moveTo>
                  <a:pt x="117607" y="12806"/>
                </a:moveTo>
                <a:cubicBezTo>
                  <a:pt x="134790" y="-4377"/>
                  <a:pt x="154687" y="-4604"/>
                  <a:pt x="169158" y="14163"/>
                </a:cubicBezTo>
                <a:cubicBezTo>
                  <a:pt x="186172" y="38299"/>
                  <a:pt x="163717" y="137737"/>
                  <a:pt x="149507" y="162522"/>
                </a:cubicBezTo>
                <a:lnTo>
                  <a:pt x="146090" y="166045"/>
                </a:lnTo>
                <a:lnTo>
                  <a:pt x="177645" y="174807"/>
                </a:lnTo>
                <a:cubicBezTo>
                  <a:pt x="189664" y="181581"/>
                  <a:pt x="201072" y="191685"/>
                  <a:pt x="211502" y="205211"/>
                </a:cubicBezTo>
                <a:cubicBezTo>
                  <a:pt x="222013" y="220122"/>
                  <a:pt x="227299" y="245003"/>
                  <a:pt x="228714" y="275598"/>
                </a:cubicBezTo>
                <a:lnTo>
                  <a:pt x="228865" y="303589"/>
                </a:lnTo>
                <a:lnTo>
                  <a:pt x="223574" y="301398"/>
                </a:lnTo>
                <a:lnTo>
                  <a:pt x="175608" y="301397"/>
                </a:lnTo>
                <a:cubicBezTo>
                  <a:pt x="169931" y="301397"/>
                  <a:pt x="165329" y="305999"/>
                  <a:pt x="165329" y="311676"/>
                </a:cubicBezTo>
                <a:cubicBezTo>
                  <a:pt x="165329" y="317353"/>
                  <a:pt x="169931" y="321955"/>
                  <a:pt x="175608" y="321954"/>
                </a:cubicBezTo>
                <a:lnTo>
                  <a:pt x="223574" y="321955"/>
                </a:lnTo>
                <a:lnTo>
                  <a:pt x="228164" y="320053"/>
                </a:lnTo>
                <a:lnTo>
                  <a:pt x="226990" y="339685"/>
                </a:lnTo>
                <a:lnTo>
                  <a:pt x="196465" y="339685"/>
                </a:lnTo>
                <a:cubicBezTo>
                  <a:pt x="190788" y="339685"/>
                  <a:pt x="186186" y="344287"/>
                  <a:pt x="186186" y="349963"/>
                </a:cubicBezTo>
                <a:cubicBezTo>
                  <a:pt x="186186" y="355640"/>
                  <a:pt x="190788" y="360242"/>
                  <a:pt x="196465" y="360242"/>
                </a:cubicBezTo>
                <a:lnTo>
                  <a:pt x="224763" y="360242"/>
                </a:lnTo>
                <a:lnTo>
                  <a:pt x="220716" y="394501"/>
                </a:lnTo>
                <a:cubicBezTo>
                  <a:pt x="216238" y="425036"/>
                  <a:pt x="210248" y="456170"/>
                  <a:pt x="203446" y="485706"/>
                </a:cubicBezTo>
                <a:lnTo>
                  <a:pt x="197283" y="510317"/>
                </a:lnTo>
                <a:lnTo>
                  <a:pt x="196580" y="509274"/>
                </a:lnTo>
                <a:cubicBezTo>
                  <a:pt x="194720" y="507414"/>
                  <a:pt x="192150" y="506263"/>
                  <a:pt x="189312" y="506263"/>
                </a:cubicBezTo>
                <a:lnTo>
                  <a:pt x="168755" y="506263"/>
                </a:lnTo>
                <a:cubicBezTo>
                  <a:pt x="163078" y="506263"/>
                  <a:pt x="158477" y="510865"/>
                  <a:pt x="158477" y="516542"/>
                </a:cubicBezTo>
                <a:cubicBezTo>
                  <a:pt x="158477" y="522218"/>
                  <a:pt x="163078" y="526820"/>
                  <a:pt x="168755" y="526820"/>
                </a:cubicBezTo>
                <a:lnTo>
                  <a:pt x="189312" y="526820"/>
                </a:lnTo>
                <a:lnTo>
                  <a:pt x="193595" y="525046"/>
                </a:lnTo>
                <a:lnTo>
                  <a:pt x="192721" y="528537"/>
                </a:lnTo>
                <a:cubicBezTo>
                  <a:pt x="174121" y="597012"/>
                  <a:pt x="152624" y="648644"/>
                  <a:pt x="139144" y="649134"/>
                </a:cubicBezTo>
                <a:cubicBezTo>
                  <a:pt x="101987" y="648482"/>
                  <a:pt x="295" y="286043"/>
                  <a:pt x="62875" y="201300"/>
                </a:cubicBezTo>
                <a:cubicBezTo>
                  <a:pt x="87646" y="176529"/>
                  <a:pt x="114373" y="163980"/>
                  <a:pt x="140122" y="164388"/>
                </a:cubicBezTo>
                <a:lnTo>
                  <a:pt x="140204" y="164410"/>
                </a:lnTo>
                <a:lnTo>
                  <a:pt x="138333" y="162603"/>
                </a:lnTo>
                <a:cubicBezTo>
                  <a:pt x="123245" y="137988"/>
                  <a:pt x="98614" y="38525"/>
                  <a:pt x="117607" y="12806"/>
                </a:cubicBezTo>
                <a:close/>
                <a:moveTo>
                  <a:pt x="4050" y="77895"/>
                </a:moveTo>
                <a:cubicBezTo>
                  <a:pt x="8443" y="71345"/>
                  <a:pt x="16266" y="66810"/>
                  <a:pt x="26824" y="64901"/>
                </a:cubicBezTo>
                <a:cubicBezTo>
                  <a:pt x="59073" y="63949"/>
                  <a:pt x="132519" y="152810"/>
                  <a:pt x="126196" y="162274"/>
                </a:cubicBezTo>
                <a:cubicBezTo>
                  <a:pt x="119609" y="171068"/>
                  <a:pt x="12086" y="130973"/>
                  <a:pt x="1861" y="102983"/>
                </a:cubicBezTo>
                <a:cubicBezTo>
                  <a:pt x="-1304" y="93011"/>
                  <a:pt x="-342" y="84445"/>
                  <a:pt x="4050" y="778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92" name="Freeform: Shape 2791">
            <a:extLst>
              <a:ext uri="{FF2B5EF4-FFF2-40B4-BE49-F238E27FC236}">
                <a16:creationId xmlns:a16="http://schemas.microsoft.com/office/drawing/2014/main" id="{4B713D1F-0BD8-4BC0-B3D5-ACEC5E1EF2EE}"/>
              </a:ext>
            </a:extLst>
          </p:cNvPr>
          <p:cNvSpPr/>
          <p:nvPr/>
        </p:nvSpPr>
        <p:spPr>
          <a:xfrm rot="16200000">
            <a:off x="9412851" y="4949798"/>
            <a:ext cx="505083" cy="498392"/>
          </a:xfrm>
          <a:custGeom>
            <a:avLst/>
            <a:gdLst>
              <a:gd name="connsiteX0" fmla="*/ 90287 w 505083"/>
              <a:gd name="connsiteY0" fmla="*/ 405686 h 498392"/>
              <a:gd name="connsiteX1" fmla="*/ 70111 w 505083"/>
              <a:gd name="connsiteY1" fmla="*/ 406171 h 498392"/>
              <a:gd name="connsiteX2" fmla="*/ 50991 w 505083"/>
              <a:gd name="connsiteY2" fmla="*/ 421556 h 498392"/>
              <a:gd name="connsiteX3" fmla="*/ 66376 w 505083"/>
              <a:gd name="connsiteY3" fmla="*/ 440676 h 498392"/>
              <a:gd name="connsiteX4" fmla="*/ 85496 w 505083"/>
              <a:gd name="connsiteY4" fmla="*/ 425291 h 498392"/>
              <a:gd name="connsiteX5" fmla="*/ 90287 w 505083"/>
              <a:gd name="connsiteY5" fmla="*/ 405686 h 498392"/>
              <a:gd name="connsiteX6" fmla="*/ 186671 w 505083"/>
              <a:gd name="connsiteY6" fmla="*/ 387886 h 498392"/>
              <a:gd name="connsiteX7" fmla="*/ 166495 w 505083"/>
              <a:gd name="connsiteY7" fmla="*/ 388370 h 498392"/>
              <a:gd name="connsiteX8" fmla="*/ 147375 w 505083"/>
              <a:gd name="connsiteY8" fmla="*/ 403755 h 498392"/>
              <a:gd name="connsiteX9" fmla="*/ 162761 w 505083"/>
              <a:gd name="connsiteY9" fmla="*/ 422875 h 498392"/>
              <a:gd name="connsiteX10" fmla="*/ 162760 w 505083"/>
              <a:gd name="connsiteY10" fmla="*/ 422875 h 498392"/>
              <a:gd name="connsiteX11" fmla="*/ 181880 w 505083"/>
              <a:gd name="connsiteY11" fmla="*/ 407490 h 498392"/>
              <a:gd name="connsiteX12" fmla="*/ 186671 w 505083"/>
              <a:gd name="connsiteY12" fmla="*/ 387886 h 498392"/>
              <a:gd name="connsiteX13" fmla="*/ 117695 w 505083"/>
              <a:gd name="connsiteY13" fmla="*/ 311581 h 498392"/>
              <a:gd name="connsiteX14" fmla="*/ 97518 w 505083"/>
              <a:gd name="connsiteY14" fmla="*/ 312066 h 498392"/>
              <a:gd name="connsiteX15" fmla="*/ 78398 w 505083"/>
              <a:gd name="connsiteY15" fmla="*/ 327451 h 498392"/>
              <a:gd name="connsiteX16" fmla="*/ 93783 w 505083"/>
              <a:gd name="connsiteY16" fmla="*/ 346571 h 498392"/>
              <a:gd name="connsiteX17" fmla="*/ 93784 w 505083"/>
              <a:gd name="connsiteY17" fmla="*/ 346571 h 498392"/>
              <a:gd name="connsiteX18" fmla="*/ 112904 w 505083"/>
              <a:gd name="connsiteY18" fmla="*/ 331186 h 498392"/>
              <a:gd name="connsiteX19" fmla="*/ 117695 w 505083"/>
              <a:gd name="connsiteY19" fmla="*/ 311581 h 498392"/>
              <a:gd name="connsiteX20" fmla="*/ 283056 w 505083"/>
              <a:gd name="connsiteY20" fmla="*/ 370084 h 498392"/>
              <a:gd name="connsiteX21" fmla="*/ 262880 w 505083"/>
              <a:gd name="connsiteY21" fmla="*/ 370570 h 498392"/>
              <a:gd name="connsiteX22" fmla="*/ 243760 w 505083"/>
              <a:gd name="connsiteY22" fmla="*/ 385954 h 498392"/>
              <a:gd name="connsiteX23" fmla="*/ 259145 w 505083"/>
              <a:gd name="connsiteY23" fmla="*/ 405074 h 498392"/>
              <a:gd name="connsiteX24" fmla="*/ 259145 w 505083"/>
              <a:gd name="connsiteY24" fmla="*/ 405074 h 498392"/>
              <a:gd name="connsiteX25" fmla="*/ 278265 w 505083"/>
              <a:gd name="connsiteY25" fmla="*/ 389689 h 498392"/>
              <a:gd name="connsiteX26" fmla="*/ 283056 w 505083"/>
              <a:gd name="connsiteY26" fmla="*/ 370084 h 498392"/>
              <a:gd name="connsiteX27" fmla="*/ 214079 w 505083"/>
              <a:gd name="connsiteY27" fmla="*/ 293780 h 498392"/>
              <a:gd name="connsiteX28" fmla="*/ 193904 w 505083"/>
              <a:gd name="connsiteY28" fmla="*/ 294265 h 498392"/>
              <a:gd name="connsiteX29" fmla="*/ 174784 w 505083"/>
              <a:gd name="connsiteY29" fmla="*/ 309650 h 498392"/>
              <a:gd name="connsiteX30" fmla="*/ 190168 w 505083"/>
              <a:gd name="connsiteY30" fmla="*/ 328770 h 498392"/>
              <a:gd name="connsiteX31" fmla="*/ 190169 w 505083"/>
              <a:gd name="connsiteY31" fmla="*/ 328770 h 498392"/>
              <a:gd name="connsiteX32" fmla="*/ 209288 w 505083"/>
              <a:gd name="connsiteY32" fmla="*/ 313385 h 498392"/>
              <a:gd name="connsiteX33" fmla="*/ 214079 w 505083"/>
              <a:gd name="connsiteY33" fmla="*/ 293780 h 498392"/>
              <a:gd name="connsiteX34" fmla="*/ 145103 w 505083"/>
              <a:gd name="connsiteY34" fmla="*/ 217476 h 498392"/>
              <a:gd name="connsiteX35" fmla="*/ 124926 w 505083"/>
              <a:gd name="connsiteY35" fmla="*/ 217962 h 498392"/>
              <a:gd name="connsiteX36" fmla="*/ 105806 w 505083"/>
              <a:gd name="connsiteY36" fmla="*/ 233346 h 498392"/>
              <a:gd name="connsiteX37" fmla="*/ 121191 w 505083"/>
              <a:gd name="connsiteY37" fmla="*/ 252467 h 498392"/>
              <a:gd name="connsiteX38" fmla="*/ 121191 w 505083"/>
              <a:gd name="connsiteY38" fmla="*/ 252465 h 498392"/>
              <a:gd name="connsiteX39" fmla="*/ 140311 w 505083"/>
              <a:gd name="connsiteY39" fmla="*/ 237081 h 498392"/>
              <a:gd name="connsiteX40" fmla="*/ 145103 w 505083"/>
              <a:gd name="connsiteY40" fmla="*/ 217476 h 498392"/>
              <a:gd name="connsiteX41" fmla="*/ 379442 w 505083"/>
              <a:gd name="connsiteY41" fmla="*/ 352284 h 498392"/>
              <a:gd name="connsiteX42" fmla="*/ 359266 w 505083"/>
              <a:gd name="connsiteY42" fmla="*/ 352770 h 498392"/>
              <a:gd name="connsiteX43" fmla="*/ 340145 w 505083"/>
              <a:gd name="connsiteY43" fmla="*/ 368154 h 498392"/>
              <a:gd name="connsiteX44" fmla="*/ 355531 w 505083"/>
              <a:gd name="connsiteY44" fmla="*/ 387274 h 498392"/>
              <a:gd name="connsiteX45" fmla="*/ 355531 w 505083"/>
              <a:gd name="connsiteY45" fmla="*/ 387274 h 498392"/>
              <a:gd name="connsiteX46" fmla="*/ 374651 w 505083"/>
              <a:gd name="connsiteY46" fmla="*/ 371889 h 498392"/>
              <a:gd name="connsiteX47" fmla="*/ 379442 w 505083"/>
              <a:gd name="connsiteY47" fmla="*/ 352284 h 498392"/>
              <a:gd name="connsiteX48" fmla="*/ 310464 w 505083"/>
              <a:gd name="connsiteY48" fmla="*/ 275979 h 498392"/>
              <a:gd name="connsiteX49" fmla="*/ 290288 w 505083"/>
              <a:gd name="connsiteY49" fmla="*/ 276465 h 498392"/>
              <a:gd name="connsiteX50" fmla="*/ 271168 w 505083"/>
              <a:gd name="connsiteY50" fmla="*/ 291850 h 498392"/>
              <a:gd name="connsiteX51" fmla="*/ 286553 w 505083"/>
              <a:gd name="connsiteY51" fmla="*/ 310969 h 498392"/>
              <a:gd name="connsiteX52" fmla="*/ 305673 w 505083"/>
              <a:gd name="connsiteY52" fmla="*/ 295584 h 498392"/>
              <a:gd name="connsiteX53" fmla="*/ 310464 w 505083"/>
              <a:gd name="connsiteY53" fmla="*/ 275979 h 498392"/>
              <a:gd name="connsiteX54" fmla="*/ 241488 w 505083"/>
              <a:gd name="connsiteY54" fmla="*/ 199676 h 498392"/>
              <a:gd name="connsiteX55" fmla="*/ 221311 w 505083"/>
              <a:gd name="connsiteY55" fmla="*/ 200160 h 498392"/>
              <a:gd name="connsiteX56" fmla="*/ 202191 w 505083"/>
              <a:gd name="connsiteY56" fmla="*/ 215546 h 498392"/>
              <a:gd name="connsiteX57" fmla="*/ 217576 w 505083"/>
              <a:gd name="connsiteY57" fmla="*/ 234666 h 498392"/>
              <a:gd name="connsiteX58" fmla="*/ 217577 w 505083"/>
              <a:gd name="connsiteY58" fmla="*/ 234665 h 498392"/>
              <a:gd name="connsiteX59" fmla="*/ 236696 w 505083"/>
              <a:gd name="connsiteY59" fmla="*/ 219280 h 498392"/>
              <a:gd name="connsiteX60" fmla="*/ 241488 w 505083"/>
              <a:gd name="connsiteY60" fmla="*/ 199676 h 498392"/>
              <a:gd name="connsiteX61" fmla="*/ 172511 w 505083"/>
              <a:gd name="connsiteY61" fmla="*/ 123371 h 498392"/>
              <a:gd name="connsiteX62" fmla="*/ 152334 w 505083"/>
              <a:gd name="connsiteY62" fmla="*/ 123857 h 498392"/>
              <a:gd name="connsiteX63" fmla="*/ 133214 w 505083"/>
              <a:gd name="connsiteY63" fmla="*/ 139242 h 498392"/>
              <a:gd name="connsiteX64" fmla="*/ 148599 w 505083"/>
              <a:gd name="connsiteY64" fmla="*/ 158361 h 498392"/>
              <a:gd name="connsiteX65" fmla="*/ 148599 w 505083"/>
              <a:gd name="connsiteY65" fmla="*/ 158361 h 498392"/>
              <a:gd name="connsiteX66" fmla="*/ 167719 w 505083"/>
              <a:gd name="connsiteY66" fmla="*/ 142976 h 498392"/>
              <a:gd name="connsiteX67" fmla="*/ 172511 w 505083"/>
              <a:gd name="connsiteY67" fmla="*/ 123371 h 498392"/>
              <a:gd name="connsiteX68" fmla="*/ 480653 w 505083"/>
              <a:gd name="connsiteY68" fmla="*/ 149650 h 498392"/>
              <a:gd name="connsiteX69" fmla="*/ 422864 w 505083"/>
              <a:gd name="connsiteY69" fmla="*/ 218841 h 498392"/>
              <a:gd name="connsiteX70" fmla="*/ 505083 w 505083"/>
              <a:gd name="connsiteY70" fmla="*/ 278059 h 498392"/>
              <a:gd name="connsiteX71" fmla="*/ 413615 w 505083"/>
              <a:gd name="connsiteY71" fmla="*/ 295475 h 498392"/>
              <a:gd name="connsiteX72" fmla="*/ 415143 w 505083"/>
              <a:gd name="connsiteY72" fmla="*/ 298109 h 498392"/>
              <a:gd name="connsiteX73" fmla="*/ 428984 w 505083"/>
              <a:gd name="connsiteY73" fmla="*/ 395631 h 498392"/>
              <a:gd name="connsiteX74" fmla="*/ 20217 w 505083"/>
              <a:gd name="connsiteY74" fmla="*/ 470101 h 498392"/>
              <a:gd name="connsiteX75" fmla="*/ 136861 w 505083"/>
              <a:gd name="connsiteY75" fmla="*/ 69595 h 498392"/>
              <a:gd name="connsiteX76" fmla="*/ 179326 w 505083"/>
              <a:gd name="connsiteY76" fmla="*/ 68769 h 498392"/>
              <a:gd name="connsiteX77" fmla="*/ 220085 w 505083"/>
              <a:gd name="connsiteY77" fmla="*/ 86591 h 498392"/>
              <a:gd name="connsiteX78" fmla="*/ 257327 w 505083"/>
              <a:gd name="connsiteY78" fmla="*/ 0 h 498392"/>
              <a:gd name="connsiteX79" fmla="*/ 300886 w 505083"/>
              <a:gd name="connsiteY79" fmla="*/ 101279 h 498392"/>
              <a:gd name="connsiteX80" fmla="*/ 378663 w 505083"/>
              <a:gd name="connsiteY80" fmla="*/ 49028 h 498392"/>
              <a:gd name="connsiteX81" fmla="*/ 360443 w 505083"/>
              <a:gd name="connsiteY81" fmla="*/ 157186 h 498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505083" h="498392">
                <a:moveTo>
                  <a:pt x="90287" y="405686"/>
                </a:moveTo>
                <a:cubicBezTo>
                  <a:pt x="83466" y="406727"/>
                  <a:pt x="76741" y="406889"/>
                  <a:pt x="70111" y="406171"/>
                </a:cubicBezTo>
                <a:cubicBezTo>
                  <a:pt x="60583" y="405140"/>
                  <a:pt x="52023" y="412028"/>
                  <a:pt x="50991" y="421556"/>
                </a:cubicBezTo>
                <a:cubicBezTo>
                  <a:pt x="49960" y="431084"/>
                  <a:pt x="56848" y="439644"/>
                  <a:pt x="66376" y="440676"/>
                </a:cubicBezTo>
                <a:cubicBezTo>
                  <a:pt x="75904" y="441707"/>
                  <a:pt x="84465" y="434819"/>
                  <a:pt x="85496" y="425291"/>
                </a:cubicBezTo>
                <a:cubicBezTo>
                  <a:pt x="86214" y="418661"/>
                  <a:pt x="87811" y="412126"/>
                  <a:pt x="90287" y="405686"/>
                </a:cubicBezTo>
                <a:close/>
                <a:moveTo>
                  <a:pt x="186671" y="387886"/>
                </a:moveTo>
                <a:cubicBezTo>
                  <a:pt x="179851" y="388926"/>
                  <a:pt x="173126" y="389088"/>
                  <a:pt x="166495" y="388370"/>
                </a:cubicBezTo>
                <a:cubicBezTo>
                  <a:pt x="156967" y="387339"/>
                  <a:pt x="148407" y="394226"/>
                  <a:pt x="147375" y="403755"/>
                </a:cubicBezTo>
                <a:cubicBezTo>
                  <a:pt x="146344" y="413284"/>
                  <a:pt x="153232" y="421844"/>
                  <a:pt x="162761" y="422875"/>
                </a:cubicBezTo>
                <a:lnTo>
                  <a:pt x="162760" y="422875"/>
                </a:lnTo>
                <a:cubicBezTo>
                  <a:pt x="172289" y="423906"/>
                  <a:pt x="180849" y="417018"/>
                  <a:pt x="181880" y="407490"/>
                </a:cubicBezTo>
                <a:cubicBezTo>
                  <a:pt x="182598" y="400860"/>
                  <a:pt x="184195" y="394325"/>
                  <a:pt x="186671" y="387886"/>
                </a:cubicBezTo>
                <a:close/>
                <a:moveTo>
                  <a:pt x="117695" y="311581"/>
                </a:moveTo>
                <a:cubicBezTo>
                  <a:pt x="110874" y="312622"/>
                  <a:pt x="104148" y="312784"/>
                  <a:pt x="97518" y="312066"/>
                </a:cubicBezTo>
                <a:cubicBezTo>
                  <a:pt x="87990" y="311035"/>
                  <a:pt x="79430" y="317923"/>
                  <a:pt x="78398" y="327451"/>
                </a:cubicBezTo>
                <a:cubicBezTo>
                  <a:pt x="77367" y="336980"/>
                  <a:pt x="84255" y="345540"/>
                  <a:pt x="93783" y="346571"/>
                </a:cubicBezTo>
                <a:lnTo>
                  <a:pt x="93784" y="346571"/>
                </a:lnTo>
                <a:cubicBezTo>
                  <a:pt x="103312" y="347602"/>
                  <a:pt x="111872" y="340714"/>
                  <a:pt x="112904" y="331186"/>
                </a:cubicBezTo>
                <a:cubicBezTo>
                  <a:pt x="113621" y="324556"/>
                  <a:pt x="115218" y="318021"/>
                  <a:pt x="117695" y="311581"/>
                </a:cubicBezTo>
                <a:close/>
                <a:moveTo>
                  <a:pt x="283056" y="370084"/>
                </a:moveTo>
                <a:cubicBezTo>
                  <a:pt x="276235" y="371125"/>
                  <a:pt x="269510" y="371287"/>
                  <a:pt x="262880" y="370570"/>
                </a:cubicBezTo>
                <a:cubicBezTo>
                  <a:pt x="253351" y="369538"/>
                  <a:pt x="244791" y="376426"/>
                  <a:pt x="243760" y="385954"/>
                </a:cubicBezTo>
                <a:cubicBezTo>
                  <a:pt x="242729" y="395483"/>
                  <a:pt x="249617" y="404043"/>
                  <a:pt x="259145" y="405074"/>
                </a:cubicBezTo>
                <a:lnTo>
                  <a:pt x="259145" y="405074"/>
                </a:lnTo>
                <a:cubicBezTo>
                  <a:pt x="268674" y="406105"/>
                  <a:pt x="277234" y="399217"/>
                  <a:pt x="278265" y="389689"/>
                </a:cubicBezTo>
                <a:cubicBezTo>
                  <a:pt x="278983" y="383059"/>
                  <a:pt x="280580" y="376524"/>
                  <a:pt x="283056" y="370084"/>
                </a:cubicBezTo>
                <a:close/>
                <a:moveTo>
                  <a:pt x="214079" y="293780"/>
                </a:moveTo>
                <a:cubicBezTo>
                  <a:pt x="207259" y="294821"/>
                  <a:pt x="200534" y="294983"/>
                  <a:pt x="193904" y="294265"/>
                </a:cubicBezTo>
                <a:cubicBezTo>
                  <a:pt x="184375" y="293234"/>
                  <a:pt x="175815" y="300122"/>
                  <a:pt x="174784" y="309650"/>
                </a:cubicBezTo>
                <a:cubicBezTo>
                  <a:pt x="173752" y="319179"/>
                  <a:pt x="180640" y="327739"/>
                  <a:pt x="190168" y="328770"/>
                </a:cubicBezTo>
                <a:lnTo>
                  <a:pt x="190169" y="328770"/>
                </a:lnTo>
                <a:cubicBezTo>
                  <a:pt x="199697" y="329802"/>
                  <a:pt x="208257" y="322914"/>
                  <a:pt x="209288" y="313385"/>
                </a:cubicBezTo>
                <a:cubicBezTo>
                  <a:pt x="210006" y="306755"/>
                  <a:pt x="211603" y="300220"/>
                  <a:pt x="214079" y="293780"/>
                </a:cubicBezTo>
                <a:close/>
                <a:moveTo>
                  <a:pt x="145103" y="217476"/>
                </a:moveTo>
                <a:cubicBezTo>
                  <a:pt x="138282" y="218518"/>
                  <a:pt x="131556" y="218679"/>
                  <a:pt x="124926" y="217962"/>
                </a:cubicBezTo>
                <a:cubicBezTo>
                  <a:pt x="115398" y="216930"/>
                  <a:pt x="106838" y="223818"/>
                  <a:pt x="105806" y="233346"/>
                </a:cubicBezTo>
                <a:cubicBezTo>
                  <a:pt x="104775" y="242875"/>
                  <a:pt x="111663" y="251435"/>
                  <a:pt x="121191" y="252467"/>
                </a:cubicBezTo>
                <a:lnTo>
                  <a:pt x="121191" y="252465"/>
                </a:lnTo>
                <a:cubicBezTo>
                  <a:pt x="130720" y="253497"/>
                  <a:pt x="139280" y="246609"/>
                  <a:pt x="140311" y="237081"/>
                </a:cubicBezTo>
                <a:cubicBezTo>
                  <a:pt x="141029" y="230451"/>
                  <a:pt x="142626" y="223916"/>
                  <a:pt x="145103" y="217476"/>
                </a:cubicBezTo>
                <a:close/>
                <a:moveTo>
                  <a:pt x="379442" y="352284"/>
                </a:moveTo>
                <a:cubicBezTo>
                  <a:pt x="372621" y="353325"/>
                  <a:pt x="365896" y="353487"/>
                  <a:pt x="359266" y="352770"/>
                </a:cubicBezTo>
                <a:cubicBezTo>
                  <a:pt x="349737" y="351738"/>
                  <a:pt x="341177" y="358626"/>
                  <a:pt x="340145" y="368154"/>
                </a:cubicBezTo>
                <a:cubicBezTo>
                  <a:pt x="339114" y="377683"/>
                  <a:pt x="346002" y="386243"/>
                  <a:pt x="355531" y="387274"/>
                </a:cubicBezTo>
                <a:lnTo>
                  <a:pt x="355531" y="387274"/>
                </a:lnTo>
                <a:cubicBezTo>
                  <a:pt x="365059" y="388305"/>
                  <a:pt x="373619" y="381417"/>
                  <a:pt x="374651" y="371889"/>
                </a:cubicBezTo>
                <a:cubicBezTo>
                  <a:pt x="375368" y="365259"/>
                  <a:pt x="376965" y="358724"/>
                  <a:pt x="379442" y="352284"/>
                </a:cubicBezTo>
                <a:close/>
                <a:moveTo>
                  <a:pt x="310464" y="275979"/>
                </a:moveTo>
                <a:cubicBezTo>
                  <a:pt x="303643" y="277020"/>
                  <a:pt x="296918" y="277182"/>
                  <a:pt x="290288" y="276465"/>
                </a:cubicBezTo>
                <a:cubicBezTo>
                  <a:pt x="280760" y="275434"/>
                  <a:pt x="272200" y="282322"/>
                  <a:pt x="271168" y="291850"/>
                </a:cubicBezTo>
                <a:cubicBezTo>
                  <a:pt x="270137" y="301378"/>
                  <a:pt x="277025" y="309938"/>
                  <a:pt x="286553" y="310969"/>
                </a:cubicBezTo>
                <a:cubicBezTo>
                  <a:pt x="296082" y="312001"/>
                  <a:pt x="304642" y="305113"/>
                  <a:pt x="305673" y="295584"/>
                </a:cubicBezTo>
                <a:cubicBezTo>
                  <a:pt x="306391" y="288954"/>
                  <a:pt x="307988" y="282419"/>
                  <a:pt x="310464" y="275979"/>
                </a:cubicBezTo>
                <a:close/>
                <a:moveTo>
                  <a:pt x="241488" y="199676"/>
                </a:moveTo>
                <a:cubicBezTo>
                  <a:pt x="234667" y="200716"/>
                  <a:pt x="227941" y="200878"/>
                  <a:pt x="221311" y="200160"/>
                </a:cubicBezTo>
                <a:cubicBezTo>
                  <a:pt x="211782" y="199129"/>
                  <a:pt x="203223" y="206017"/>
                  <a:pt x="202191" y="215546"/>
                </a:cubicBezTo>
                <a:cubicBezTo>
                  <a:pt x="201160" y="225074"/>
                  <a:pt x="208048" y="233634"/>
                  <a:pt x="217576" y="234666"/>
                </a:cubicBezTo>
                <a:lnTo>
                  <a:pt x="217577" y="234665"/>
                </a:lnTo>
                <a:cubicBezTo>
                  <a:pt x="227105" y="235697"/>
                  <a:pt x="235665" y="228809"/>
                  <a:pt x="236696" y="219280"/>
                </a:cubicBezTo>
                <a:cubicBezTo>
                  <a:pt x="237414" y="212650"/>
                  <a:pt x="239011" y="206115"/>
                  <a:pt x="241488" y="199676"/>
                </a:cubicBezTo>
                <a:close/>
                <a:moveTo>
                  <a:pt x="172511" y="123371"/>
                </a:moveTo>
                <a:cubicBezTo>
                  <a:pt x="165690" y="124412"/>
                  <a:pt x="158965" y="124574"/>
                  <a:pt x="152334" y="123857"/>
                </a:cubicBezTo>
                <a:cubicBezTo>
                  <a:pt x="142806" y="122825"/>
                  <a:pt x="134246" y="129713"/>
                  <a:pt x="133214" y="139242"/>
                </a:cubicBezTo>
                <a:cubicBezTo>
                  <a:pt x="132183" y="148771"/>
                  <a:pt x="139071" y="157331"/>
                  <a:pt x="148599" y="158361"/>
                </a:cubicBezTo>
                <a:lnTo>
                  <a:pt x="148599" y="158361"/>
                </a:lnTo>
                <a:cubicBezTo>
                  <a:pt x="158128" y="159393"/>
                  <a:pt x="166688" y="152505"/>
                  <a:pt x="167719" y="142976"/>
                </a:cubicBezTo>
                <a:cubicBezTo>
                  <a:pt x="168437" y="136346"/>
                  <a:pt x="170034" y="129811"/>
                  <a:pt x="172511" y="123371"/>
                </a:cubicBezTo>
                <a:close/>
                <a:moveTo>
                  <a:pt x="480653" y="149650"/>
                </a:moveTo>
                <a:lnTo>
                  <a:pt x="422864" y="218841"/>
                </a:lnTo>
                <a:lnTo>
                  <a:pt x="505083" y="278059"/>
                </a:lnTo>
                <a:lnTo>
                  <a:pt x="413615" y="295475"/>
                </a:lnTo>
                <a:lnTo>
                  <a:pt x="415143" y="298109"/>
                </a:lnTo>
                <a:cubicBezTo>
                  <a:pt x="432865" y="336206"/>
                  <a:pt x="439656" y="371170"/>
                  <a:pt x="428984" y="395631"/>
                </a:cubicBezTo>
                <a:cubicBezTo>
                  <a:pt x="377345" y="518946"/>
                  <a:pt x="59074" y="514004"/>
                  <a:pt x="20217" y="470101"/>
                </a:cubicBezTo>
                <a:cubicBezTo>
                  <a:pt x="-23601" y="418534"/>
                  <a:pt x="-1170" y="139823"/>
                  <a:pt x="136861" y="69595"/>
                </a:cubicBezTo>
                <a:cubicBezTo>
                  <a:pt x="149122" y="64884"/>
                  <a:pt x="163549" y="64915"/>
                  <a:pt x="179326" y="68769"/>
                </a:cubicBezTo>
                <a:lnTo>
                  <a:pt x="220085" y="86591"/>
                </a:lnTo>
                <a:lnTo>
                  <a:pt x="257327" y="0"/>
                </a:lnTo>
                <a:lnTo>
                  <a:pt x="300886" y="101279"/>
                </a:lnTo>
                <a:lnTo>
                  <a:pt x="378663" y="49028"/>
                </a:lnTo>
                <a:lnTo>
                  <a:pt x="360443" y="15718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93" name="Freeform: Shape 2792">
            <a:extLst>
              <a:ext uri="{FF2B5EF4-FFF2-40B4-BE49-F238E27FC236}">
                <a16:creationId xmlns:a16="http://schemas.microsoft.com/office/drawing/2014/main" id="{79008DAE-4D4A-4337-9E5E-E90E722FA82A}"/>
              </a:ext>
            </a:extLst>
          </p:cNvPr>
          <p:cNvSpPr/>
          <p:nvPr/>
        </p:nvSpPr>
        <p:spPr>
          <a:xfrm rot="4007412">
            <a:off x="9488001" y="2680086"/>
            <a:ext cx="436215" cy="439189"/>
          </a:xfrm>
          <a:custGeom>
            <a:avLst/>
            <a:gdLst>
              <a:gd name="connsiteX0" fmla="*/ 179355 w 436215"/>
              <a:gd name="connsiteY0" fmla="*/ 256858 h 439189"/>
              <a:gd name="connsiteX1" fmla="*/ 135285 w 436215"/>
              <a:gd name="connsiteY1" fmla="*/ 150464 h 439189"/>
              <a:gd name="connsiteX2" fmla="*/ 135286 w 436215"/>
              <a:gd name="connsiteY2" fmla="*/ 150464 h 439189"/>
              <a:gd name="connsiteX3" fmla="*/ 285751 w 436215"/>
              <a:gd name="connsiteY3" fmla="*/ 0 h 439189"/>
              <a:gd name="connsiteX4" fmla="*/ 436215 w 436215"/>
              <a:gd name="connsiteY4" fmla="*/ 0 h 439189"/>
              <a:gd name="connsiteX5" fmla="*/ 436215 w 436215"/>
              <a:gd name="connsiteY5" fmla="*/ 150464 h 439189"/>
              <a:gd name="connsiteX6" fmla="*/ 285750 w 436215"/>
              <a:gd name="connsiteY6" fmla="*/ 300928 h 439189"/>
              <a:gd name="connsiteX7" fmla="*/ 179355 w 436215"/>
              <a:gd name="connsiteY7" fmla="*/ 256858 h 439189"/>
              <a:gd name="connsiteX8" fmla="*/ 8123 w 436215"/>
              <a:gd name="connsiteY8" fmla="*/ 246192 h 439189"/>
              <a:gd name="connsiteX9" fmla="*/ 18348 w 436215"/>
              <a:gd name="connsiteY9" fmla="*/ 197055 h 439189"/>
              <a:gd name="connsiteX10" fmla="*/ 161470 w 436215"/>
              <a:gd name="connsiteY10" fmla="*/ 247751 h 439189"/>
              <a:gd name="connsiteX11" fmla="*/ 8123 w 436215"/>
              <a:gd name="connsiteY11" fmla="*/ 246192 h 439189"/>
              <a:gd name="connsiteX12" fmla="*/ 190719 w 436215"/>
              <a:gd name="connsiteY12" fmla="*/ 431066 h 439189"/>
              <a:gd name="connsiteX13" fmla="*/ 189160 w 436215"/>
              <a:gd name="connsiteY13" fmla="*/ 277720 h 439189"/>
              <a:gd name="connsiteX14" fmla="*/ 239856 w 436215"/>
              <a:gd name="connsiteY14" fmla="*/ 420841 h 439189"/>
              <a:gd name="connsiteX15" fmla="*/ 190719 w 436215"/>
              <a:gd name="connsiteY15" fmla="*/ 431066 h 439189"/>
              <a:gd name="connsiteX16" fmla="*/ 48494 w 436215"/>
              <a:gd name="connsiteY16" fmla="*/ 390009 h 439189"/>
              <a:gd name="connsiteX17" fmla="*/ 40234 w 436215"/>
              <a:gd name="connsiteY17" fmla="*/ 359676 h 439189"/>
              <a:gd name="connsiteX18" fmla="*/ 179806 w 436215"/>
              <a:gd name="connsiteY18" fmla="*/ 259227 h 439189"/>
              <a:gd name="connsiteX19" fmla="*/ 79356 w 436215"/>
              <a:gd name="connsiteY19" fmla="*/ 400913 h 439189"/>
              <a:gd name="connsiteX20" fmla="*/ 48494 w 436215"/>
              <a:gd name="connsiteY20" fmla="*/ 390009 h 4391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36215" h="439189">
                <a:moveTo>
                  <a:pt x="179355" y="256858"/>
                </a:moveTo>
                <a:cubicBezTo>
                  <a:pt x="152126" y="229629"/>
                  <a:pt x="135285" y="192013"/>
                  <a:pt x="135285" y="150464"/>
                </a:cubicBezTo>
                <a:lnTo>
                  <a:pt x="135286" y="150464"/>
                </a:lnTo>
                <a:cubicBezTo>
                  <a:pt x="135286" y="67365"/>
                  <a:pt x="202651" y="0"/>
                  <a:pt x="285751" y="0"/>
                </a:cubicBezTo>
                <a:lnTo>
                  <a:pt x="436215" y="0"/>
                </a:lnTo>
                <a:lnTo>
                  <a:pt x="436215" y="150464"/>
                </a:lnTo>
                <a:cubicBezTo>
                  <a:pt x="436215" y="233563"/>
                  <a:pt x="368850" y="300928"/>
                  <a:pt x="285750" y="300928"/>
                </a:cubicBezTo>
                <a:cubicBezTo>
                  <a:pt x="244200" y="300928"/>
                  <a:pt x="206584" y="284087"/>
                  <a:pt x="179355" y="256858"/>
                </a:cubicBezTo>
                <a:close/>
                <a:moveTo>
                  <a:pt x="8123" y="246192"/>
                </a:moveTo>
                <a:cubicBezTo>
                  <a:pt x="-5359" y="226760"/>
                  <a:pt x="-2131" y="207665"/>
                  <a:pt x="18348" y="197055"/>
                </a:cubicBezTo>
                <a:cubicBezTo>
                  <a:pt x="48133" y="183209"/>
                  <a:pt x="163190" y="235763"/>
                  <a:pt x="161470" y="247751"/>
                </a:cubicBezTo>
                <a:cubicBezTo>
                  <a:pt x="159022" y="260055"/>
                  <a:pt x="32516" y="272070"/>
                  <a:pt x="8123" y="246192"/>
                </a:cubicBezTo>
                <a:close/>
                <a:moveTo>
                  <a:pt x="190719" y="431066"/>
                </a:moveTo>
                <a:cubicBezTo>
                  <a:pt x="164841" y="406674"/>
                  <a:pt x="176856" y="280168"/>
                  <a:pt x="189160" y="277720"/>
                </a:cubicBezTo>
                <a:cubicBezTo>
                  <a:pt x="201148" y="276000"/>
                  <a:pt x="253702" y="391056"/>
                  <a:pt x="239856" y="420841"/>
                </a:cubicBezTo>
                <a:cubicBezTo>
                  <a:pt x="229246" y="441320"/>
                  <a:pt x="210151" y="444549"/>
                  <a:pt x="190719" y="431066"/>
                </a:cubicBezTo>
                <a:close/>
                <a:moveTo>
                  <a:pt x="48494" y="390009"/>
                </a:moveTo>
                <a:cubicBezTo>
                  <a:pt x="41644" y="382938"/>
                  <a:pt x="38560" y="372629"/>
                  <a:pt x="40234" y="359676"/>
                </a:cubicBezTo>
                <a:cubicBezTo>
                  <a:pt x="46578" y="323021"/>
                  <a:pt x="169761" y="249887"/>
                  <a:pt x="179806" y="259227"/>
                </a:cubicBezTo>
                <a:cubicBezTo>
                  <a:pt x="189674" y="269448"/>
                  <a:pt x="119184" y="394922"/>
                  <a:pt x="79356" y="400913"/>
                </a:cubicBezTo>
                <a:cubicBezTo>
                  <a:pt x="65963" y="400913"/>
                  <a:pt x="55345" y="397080"/>
                  <a:pt x="48494" y="39000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94" name="Freeform: Shape 2793">
            <a:extLst>
              <a:ext uri="{FF2B5EF4-FFF2-40B4-BE49-F238E27FC236}">
                <a16:creationId xmlns:a16="http://schemas.microsoft.com/office/drawing/2014/main" id="{8308C3BA-ED69-4CB0-B97D-847C31A3FF2F}"/>
              </a:ext>
            </a:extLst>
          </p:cNvPr>
          <p:cNvSpPr/>
          <p:nvPr/>
        </p:nvSpPr>
        <p:spPr>
          <a:xfrm rot="20810195" flipH="1">
            <a:off x="8702886" y="1709852"/>
            <a:ext cx="466284" cy="546942"/>
          </a:xfrm>
          <a:custGeom>
            <a:avLst/>
            <a:gdLst>
              <a:gd name="connsiteX0" fmla="*/ 201093 w 466284"/>
              <a:gd name="connsiteY0" fmla="*/ 3808 h 546942"/>
              <a:gd name="connsiteX1" fmla="*/ 146387 w 466284"/>
              <a:gd name="connsiteY1" fmla="*/ 48452 h 546942"/>
              <a:gd name="connsiteX2" fmla="*/ 146387 w 466284"/>
              <a:gd name="connsiteY2" fmla="*/ 83883 h 546942"/>
              <a:gd name="connsiteX3" fmla="*/ 122129 w 466284"/>
              <a:gd name="connsiteY3" fmla="*/ 77231 h 546942"/>
              <a:gd name="connsiteX4" fmla="*/ 80376 w 466284"/>
              <a:gd name="connsiteY4" fmla="*/ 76541 h 546942"/>
              <a:gd name="connsiteX5" fmla="*/ 76138 w 466284"/>
              <a:gd name="connsiteY5" fmla="*/ 109780 h 546942"/>
              <a:gd name="connsiteX6" fmla="*/ 121007 w 466284"/>
              <a:gd name="connsiteY6" fmla="*/ 109198 h 546942"/>
              <a:gd name="connsiteX7" fmla="*/ 121036 w 466284"/>
              <a:gd name="connsiteY7" fmla="*/ 109204 h 546942"/>
              <a:gd name="connsiteX8" fmla="*/ 121566 w 466284"/>
              <a:gd name="connsiteY8" fmla="*/ 110022 h 546942"/>
              <a:gd name="connsiteX9" fmla="*/ 174380 w 466284"/>
              <a:gd name="connsiteY9" fmla="*/ 211745 h 546942"/>
              <a:gd name="connsiteX10" fmla="*/ 125807 w 466284"/>
              <a:gd name="connsiteY10" fmla="*/ 314272 h 546942"/>
              <a:gd name="connsiteX11" fmla="*/ 124112 w 466284"/>
              <a:gd name="connsiteY11" fmla="*/ 316188 h 546942"/>
              <a:gd name="connsiteX12" fmla="*/ 110587 w 466284"/>
              <a:gd name="connsiteY12" fmla="*/ 315363 h 546942"/>
              <a:gd name="connsiteX13" fmla="*/ 55512 w 466284"/>
              <a:gd name="connsiteY13" fmla="*/ 309132 h 546942"/>
              <a:gd name="connsiteX14" fmla="*/ 39127 w 466284"/>
              <a:gd name="connsiteY14" fmla="*/ 315092 h 546942"/>
              <a:gd name="connsiteX15" fmla="*/ 804 w 466284"/>
              <a:gd name="connsiteY15" fmla="*/ 389440 h 546942"/>
              <a:gd name="connsiteX16" fmla="*/ 114835 w 466284"/>
              <a:gd name="connsiteY16" fmla="*/ 545311 h 546942"/>
              <a:gd name="connsiteX17" fmla="*/ 235962 w 466284"/>
              <a:gd name="connsiteY17" fmla="*/ 503159 h 546942"/>
              <a:gd name="connsiteX18" fmla="*/ 239077 w 466284"/>
              <a:gd name="connsiteY18" fmla="*/ 499459 h 546942"/>
              <a:gd name="connsiteX19" fmla="*/ 234303 w 466284"/>
              <a:gd name="connsiteY19" fmla="*/ 496813 h 546942"/>
              <a:gd name="connsiteX20" fmla="*/ 167668 w 466284"/>
              <a:gd name="connsiteY20" fmla="*/ 405651 h 546942"/>
              <a:gd name="connsiteX21" fmla="*/ 175818 w 466284"/>
              <a:gd name="connsiteY21" fmla="*/ 317690 h 546942"/>
              <a:gd name="connsiteX22" fmla="*/ 195670 w 466284"/>
              <a:gd name="connsiteY22" fmla="*/ 301085 h 546942"/>
              <a:gd name="connsiteX23" fmla="*/ 197687 w 466284"/>
              <a:gd name="connsiteY23" fmla="*/ 299951 h 546942"/>
              <a:gd name="connsiteX24" fmla="*/ 196841 w 466284"/>
              <a:gd name="connsiteY24" fmla="*/ 299682 h 546942"/>
              <a:gd name="connsiteX25" fmla="*/ 152515 w 466284"/>
              <a:gd name="connsiteY25" fmla="*/ 311954 h 546942"/>
              <a:gd name="connsiteX26" fmla="*/ 142505 w 466284"/>
              <a:gd name="connsiteY26" fmla="*/ 314354 h 546942"/>
              <a:gd name="connsiteX27" fmla="*/ 177323 w 466284"/>
              <a:gd name="connsiteY27" fmla="*/ 265463 h 546942"/>
              <a:gd name="connsiteX28" fmla="*/ 193840 w 466284"/>
              <a:gd name="connsiteY28" fmla="*/ 211014 h 546942"/>
              <a:gd name="connsiteX29" fmla="*/ 180918 w 466284"/>
              <a:gd name="connsiteY29" fmla="*/ 147025 h 546942"/>
              <a:gd name="connsiteX30" fmla="*/ 165896 w 466284"/>
              <a:gd name="connsiteY30" fmla="*/ 120652 h 546942"/>
              <a:gd name="connsiteX31" fmla="*/ 194975 w 466284"/>
              <a:gd name="connsiteY31" fmla="*/ 134743 h 546942"/>
              <a:gd name="connsiteX32" fmla="*/ 219232 w 466284"/>
              <a:gd name="connsiteY32" fmla="*/ 155067 h 546942"/>
              <a:gd name="connsiteX33" fmla="*/ 250904 w 466284"/>
              <a:gd name="connsiteY33" fmla="*/ 217504 h 546942"/>
              <a:gd name="connsiteX34" fmla="*/ 268651 w 466284"/>
              <a:gd name="connsiteY34" fmla="*/ 292690 h 546942"/>
              <a:gd name="connsiteX35" fmla="*/ 268156 w 466284"/>
              <a:gd name="connsiteY35" fmla="*/ 292846 h 546942"/>
              <a:gd name="connsiteX36" fmla="*/ 204434 w 466284"/>
              <a:gd name="connsiteY36" fmla="*/ 318912 h 546942"/>
              <a:gd name="connsiteX37" fmla="*/ 196717 w 466284"/>
              <a:gd name="connsiteY37" fmla="*/ 402198 h 546942"/>
              <a:gd name="connsiteX38" fmla="*/ 360791 w 466284"/>
              <a:gd name="connsiteY38" fmla="*/ 504074 h 546942"/>
              <a:gd name="connsiteX39" fmla="*/ 462666 w 466284"/>
              <a:gd name="connsiteY39" fmla="*/ 340000 h 546942"/>
              <a:gd name="connsiteX40" fmla="*/ 371137 w 466284"/>
              <a:gd name="connsiteY40" fmla="*/ 246076 h 546942"/>
              <a:gd name="connsiteX41" fmla="*/ 338838 w 466284"/>
              <a:gd name="connsiteY41" fmla="*/ 246785 h 546942"/>
              <a:gd name="connsiteX42" fmla="*/ 291794 w 466284"/>
              <a:gd name="connsiteY42" fmla="*/ 285405 h 546942"/>
              <a:gd name="connsiteX43" fmla="*/ 285557 w 466284"/>
              <a:gd name="connsiteY43" fmla="*/ 287368 h 546942"/>
              <a:gd name="connsiteX44" fmla="*/ 285591 w 466284"/>
              <a:gd name="connsiteY44" fmla="*/ 284721 h 546942"/>
              <a:gd name="connsiteX45" fmla="*/ 236576 w 466284"/>
              <a:gd name="connsiteY45" fmla="*/ 136371 h 546942"/>
              <a:gd name="connsiteX46" fmla="*/ 205146 w 466284"/>
              <a:gd name="connsiteY46" fmla="*/ 109625 h 546942"/>
              <a:gd name="connsiteX47" fmla="*/ 180504 w 466284"/>
              <a:gd name="connsiteY47" fmla="*/ 96904 h 546942"/>
              <a:gd name="connsiteX48" fmla="*/ 235958 w 466284"/>
              <a:gd name="connsiteY48" fmla="*/ 96904 h 546942"/>
              <a:gd name="connsiteX49" fmla="*/ 325529 w 466284"/>
              <a:gd name="connsiteY49" fmla="*/ 48452 h 546942"/>
              <a:gd name="connsiteX50" fmla="*/ 325529 w 466284"/>
              <a:gd name="connsiteY50" fmla="*/ 48452 h 546942"/>
              <a:gd name="connsiteX51" fmla="*/ 325529 w 466284"/>
              <a:gd name="connsiteY51" fmla="*/ 0 h 546942"/>
              <a:gd name="connsiteX52" fmla="*/ 235958 w 466284"/>
              <a:gd name="connsiteY52" fmla="*/ 0 h 546942"/>
              <a:gd name="connsiteX53" fmla="*/ 201093 w 466284"/>
              <a:gd name="connsiteY53" fmla="*/ 3808 h 546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466284" h="546942">
                <a:moveTo>
                  <a:pt x="201093" y="3808"/>
                </a:moveTo>
                <a:cubicBezTo>
                  <a:pt x="168945" y="11163"/>
                  <a:pt x="146387" y="28383"/>
                  <a:pt x="146387" y="48452"/>
                </a:cubicBezTo>
                <a:lnTo>
                  <a:pt x="146387" y="83883"/>
                </a:lnTo>
                <a:lnTo>
                  <a:pt x="122129" y="77231"/>
                </a:lnTo>
                <a:cubicBezTo>
                  <a:pt x="107692" y="75003"/>
                  <a:pt x="93501" y="74635"/>
                  <a:pt x="80376" y="76541"/>
                </a:cubicBezTo>
                <a:cubicBezTo>
                  <a:pt x="42517" y="86968"/>
                  <a:pt x="54997" y="111739"/>
                  <a:pt x="76138" y="109780"/>
                </a:cubicBezTo>
                <a:cubicBezTo>
                  <a:pt x="91566" y="107618"/>
                  <a:pt x="106657" y="107586"/>
                  <a:pt x="121007" y="109198"/>
                </a:cubicBezTo>
                <a:lnTo>
                  <a:pt x="121036" y="109204"/>
                </a:lnTo>
                <a:lnTo>
                  <a:pt x="121566" y="110022"/>
                </a:lnTo>
                <a:cubicBezTo>
                  <a:pt x="159560" y="138678"/>
                  <a:pt x="176242" y="182806"/>
                  <a:pt x="174380" y="211745"/>
                </a:cubicBezTo>
                <a:cubicBezTo>
                  <a:pt x="172751" y="237066"/>
                  <a:pt x="147901" y="287758"/>
                  <a:pt x="125807" y="314272"/>
                </a:cubicBezTo>
                <a:lnTo>
                  <a:pt x="124112" y="316188"/>
                </a:lnTo>
                <a:lnTo>
                  <a:pt x="110587" y="315363"/>
                </a:lnTo>
                <a:cubicBezTo>
                  <a:pt x="91937" y="311416"/>
                  <a:pt x="81103" y="302086"/>
                  <a:pt x="55512" y="309132"/>
                </a:cubicBezTo>
                <a:cubicBezTo>
                  <a:pt x="50638" y="310475"/>
                  <a:pt x="45228" y="312411"/>
                  <a:pt x="39127" y="315092"/>
                </a:cubicBezTo>
                <a:cubicBezTo>
                  <a:pt x="17434" y="327417"/>
                  <a:pt x="4975" y="345563"/>
                  <a:pt x="804" y="389440"/>
                </a:cubicBezTo>
                <a:cubicBezTo>
                  <a:pt x="-6813" y="469586"/>
                  <a:pt x="40304" y="533757"/>
                  <a:pt x="114835" y="545311"/>
                </a:cubicBezTo>
                <a:cubicBezTo>
                  <a:pt x="161417" y="552532"/>
                  <a:pt x="206146" y="535297"/>
                  <a:pt x="235962" y="503159"/>
                </a:cubicBezTo>
                <a:lnTo>
                  <a:pt x="239077" y="499459"/>
                </a:lnTo>
                <a:lnTo>
                  <a:pt x="234303" y="496813"/>
                </a:lnTo>
                <a:cubicBezTo>
                  <a:pt x="203705" y="477836"/>
                  <a:pt x="179775" y="446403"/>
                  <a:pt x="167668" y="405651"/>
                </a:cubicBezTo>
                <a:cubicBezTo>
                  <a:pt x="154412" y="361029"/>
                  <a:pt x="159442" y="338334"/>
                  <a:pt x="175818" y="317690"/>
                </a:cubicBezTo>
                <a:cubicBezTo>
                  <a:pt x="183192" y="310135"/>
                  <a:pt x="189704" y="304835"/>
                  <a:pt x="195670" y="301085"/>
                </a:cubicBezTo>
                <a:lnTo>
                  <a:pt x="197687" y="299951"/>
                </a:lnTo>
                <a:lnTo>
                  <a:pt x="196841" y="299682"/>
                </a:lnTo>
                <a:cubicBezTo>
                  <a:pt x="175714" y="294240"/>
                  <a:pt x="168549" y="305105"/>
                  <a:pt x="152515" y="311954"/>
                </a:cubicBezTo>
                <a:lnTo>
                  <a:pt x="142505" y="314354"/>
                </a:lnTo>
                <a:lnTo>
                  <a:pt x="177323" y="265463"/>
                </a:lnTo>
                <a:cubicBezTo>
                  <a:pt x="186762" y="247037"/>
                  <a:pt x="192766" y="228224"/>
                  <a:pt x="193840" y="211014"/>
                </a:cubicBezTo>
                <a:cubicBezTo>
                  <a:pt x="195068" y="191346"/>
                  <a:pt x="190176" y="168241"/>
                  <a:pt x="180918" y="147025"/>
                </a:cubicBezTo>
                <a:lnTo>
                  <a:pt x="165896" y="120652"/>
                </a:lnTo>
                <a:lnTo>
                  <a:pt x="194975" y="134743"/>
                </a:lnTo>
                <a:cubicBezTo>
                  <a:pt x="204744" y="141001"/>
                  <a:pt x="212964" y="147937"/>
                  <a:pt x="219232" y="155067"/>
                </a:cubicBezTo>
                <a:cubicBezTo>
                  <a:pt x="230202" y="167545"/>
                  <a:pt x="241668" y="191271"/>
                  <a:pt x="250904" y="217504"/>
                </a:cubicBezTo>
                <a:lnTo>
                  <a:pt x="268651" y="292690"/>
                </a:lnTo>
                <a:lnTo>
                  <a:pt x="268156" y="292846"/>
                </a:lnTo>
                <a:cubicBezTo>
                  <a:pt x="247239" y="295850"/>
                  <a:pt x="232362" y="290296"/>
                  <a:pt x="204434" y="318912"/>
                </a:cubicBezTo>
                <a:cubicBezTo>
                  <a:pt x="188928" y="338458"/>
                  <a:pt x="184165" y="359948"/>
                  <a:pt x="196717" y="402198"/>
                </a:cubicBezTo>
                <a:cubicBezTo>
                  <a:pt x="219644" y="479372"/>
                  <a:pt x="287351" y="521249"/>
                  <a:pt x="360791" y="504074"/>
                </a:cubicBezTo>
                <a:cubicBezTo>
                  <a:pt x="434230" y="486898"/>
                  <a:pt x="479841" y="413440"/>
                  <a:pt x="462666" y="340000"/>
                </a:cubicBezTo>
                <a:cubicBezTo>
                  <a:pt x="451931" y="294100"/>
                  <a:pt x="421745" y="257512"/>
                  <a:pt x="371137" y="246076"/>
                </a:cubicBezTo>
                <a:cubicBezTo>
                  <a:pt x="356336" y="244350"/>
                  <a:pt x="346232" y="244823"/>
                  <a:pt x="338838" y="246785"/>
                </a:cubicBezTo>
                <a:cubicBezTo>
                  <a:pt x="316655" y="252669"/>
                  <a:pt x="318859" y="271946"/>
                  <a:pt x="291794" y="285405"/>
                </a:cubicBezTo>
                <a:lnTo>
                  <a:pt x="285557" y="287368"/>
                </a:lnTo>
                <a:lnTo>
                  <a:pt x="285591" y="284721"/>
                </a:lnTo>
                <a:cubicBezTo>
                  <a:pt x="284020" y="228294"/>
                  <a:pt x="266457" y="170232"/>
                  <a:pt x="236576" y="136371"/>
                </a:cubicBezTo>
                <a:cubicBezTo>
                  <a:pt x="228038" y="126697"/>
                  <a:pt x="217288" y="117643"/>
                  <a:pt x="205146" y="109625"/>
                </a:cubicBezTo>
                <a:lnTo>
                  <a:pt x="180504" y="96904"/>
                </a:lnTo>
                <a:lnTo>
                  <a:pt x="235958" y="96904"/>
                </a:lnTo>
                <a:cubicBezTo>
                  <a:pt x="285427" y="96904"/>
                  <a:pt x="325529" y="75211"/>
                  <a:pt x="325529" y="48452"/>
                </a:cubicBezTo>
                <a:lnTo>
                  <a:pt x="325529" y="48452"/>
                </a:lnTo>
                <a:lnTo>
                  <a:pt x="325529" y="0"/>
                </a:lnTo>
                <a:lnTo>
                  <a:pt x="235958" y="0"/>
                </a:lnTo>
                <a:cubicBezTo>
                  <a:pt x="223591" y="0"/>
                  <a:pt x="211809" y="1356"/>
                  <a:pt x="201093" y="380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795" name="Freeform: Shape 2794">
            <a:extLst>
              <a:ext uri="{FF2B5EF4-FFF2-40B4-BE49-F238E27FC236}">
                <a16:creationId xmlns:a16="http://schemas.microsoft.com/office/drawing/2014/main" id="{BAD8FA24-9E6C-490B-BE75-AA28CCA27BCF}"/>
              </a:ext>
            </a:extLst>
          </p:cNvPr>
          <p:cNvSpPr/>
          <p:nvPr/>
        </p:nvSpPr>
        <p:spPr>
          <a:xfrm rot="1616984">
            <a:off x="9928966" y="3830993"/>
            <a:ext cx="371818" cy="493440"/>
          </a:xfrm>
          <a:custGeom>
            <a:avLst/>
            <a:gdLst>
              <a:gd name="connsiteX0" fmla="*/ 245761 w 371818"/>
              <a:gd name="connsiteY0" fmla="*/ 53834 h 493440"/>
              <a:gd name="connsiteX1" fmla="*/ 247046 w 371818"/>
              <a:gd name="connsiteY1" fmla="*/ 64967 h 493440"/>
              <a:gd name="connsiteX2" fmla="*/ 213128 w 371818"/>
              <a:gd name="connsiteY2" fmla="*/ 139919 h 493440"/>
              <a:gd name="connsiteX3" fmla="*/ 215748 w 371818"/>
              <a:gd name="connsiteY3" fmla="*/ 158320 h 493440"/>
              <a:gd name="connsiteX4" fmla="*/ 229503 w 371818"/>
              <a:gd name="connsiteY4" fmla="*/ 157874 h 493440"/>
              <a:gd name="connsiteX5" fmla="*/ 325234 w 371818"/>
              <a:gd name="connsiteY5" fmla="*/ 175203 h 493440"/>
              <a:gd name="connsiteX6" fmla="*/ 371817 w 371818"/>
              <a:gd name="connsiteY6" fmla="*/ 299014 h 493440"/>
              <a:gd name="connsiteX7" fmla="*/ 185909 w 371818"/>
              <a:gd name="connsiteY7" fmla="*/ 484922 h 493440"/>
              <a:gd name="connsiteX8" fmla="*/ 0 w 371818"/>
              <a:gd name="connsiteY8" fmla="*/ 299014 h 493440"/>
              <a:gd name="connsiteX9" fmla="*/ 92210 w 371818"/>
              <a:gd name="connsiteY9" fmla="*/ 146136 h 493440"/>
              <a:gd name="connsiteX10" fmla="*/ 179664 w 371818"/>
              <a:gd name="connsiteY10" fmla="*/ 150866 h 493440"/>
              <a:gd name="connsiteX11" fmla="*/ 191991 w 371818"/>
              <a:gd name="connsiteY11" fmla="*/ 155110 h 493440"/>
              <a:gd name="connsiteX12" fmla="*/ 192569 w 371818"/>
              <a:gd name="connsiteY12" fmla="*/ 146756 h 493440"/>
              <a:gd name="connsiteX13" fmla="*/ 245761 w 371818"/>
              <a:gd name="connsiteY13" fmla="*/ 53834 h 493440"/>
              <a:gd name="connsiteX14" fmla="*/ 57901 w 371818"/>
              <a:gd name="connsiteY14" fmla="*/ 0 h 493440"/>
              <a:gd name="connsiteX15" fmla="*/ 131053 w 371818"/>
              <a:gd name="connsiteY15" fmla="*/ 14508 h 493440"/>
              <a:gd name="connsiteX16" fmla="*/ 193639 w 371818"/>
              <a:gd name="connsiteY16" fmla="*/ 82287 h 493440"/>
              <a:gd name="connsiteX17" fmla="*/ 183074 w 371818"/>
              <a:gd name="connsiteY17" fmla="*/ 135558 h 493440"/>
              <a:gd name="connsiteX18" fmla="*/ 109923 w 371818"/>
              <a:gd name="connsiteY18" fmla="*/ 121050 h 493440"/>
              <a:gd name="connsiteX19" fmla="*/ 47336 w 371818"/>
              <a:gd name="connsiteY19" fmla="*/ 53271 h 493440"/>
              <a:gd name="connsiteX20" fmla="*/ 47336 w 371818"/>
              <a:gd name="connsiteY20" fmla="*/ 53271 h 493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71818" h="493440">
                <a:moveTo>
                  <a:pt x="245761" y="53834"/>
                </a:moveTo>
                <a:lnTo>
                  <a:pt x="247046" y="64967"/>
                </a:lnTo>
                <a:cubicBezTo>
                  <a:pt x="216390" y="79315"/>
                  <a:pt x="211360" y="113148"/>
                  <a:pt x="213128" y="139919"/>
                </a:cubicBezTo>
                <a:lnTo>
                  <a:pt x="215748" y="158320"/>
                </a:lnTo>
                <a:lnTo>
                  <a:pt x="229503" y="157874"/>
                </a:lnTo>
                <a:cubicBezTo>
                  <a:pt x="255127" y="154035"/>
                  <a:pt x="279341" y="145928"/>
                  <a:pt x="325234" y="175203"/>
                </a:cubicBezTo>
                <a:cubicBezTo>
                  <a:pt x="351847" y="196306"/>
                  <a:pt x="372048" y="242412"/>
                  <a:pt x="371817" y="299014"/>
                </a:cubicBezTo>
                <a:cubicBezTo>
                  <a:pt x="371420" y="396282"/>
                  <a:pt x="311115" y="528375"/>
                  <a:pt x="185909" y="484922"/>
                </a:cubicBezTo>
                <a:cubicBezTo>
                  <a:pt x="39781" y="513891"/>
                  <a:pt x="0" y="401688"/>
                  <a:pt x="0" y="299014"/>
                </a:cubicBezTo>
                <a:cubicBezTo>
                  <a:pt x="0" y="234842"/>
                  <a:pt x="28672" y="176984"/>
                  <a:pt x="92210" y="146136"/>
                </a:cubicBezTo>
                <a:cubicBezTo>
                  <a:pt x="149463" y="125506"/>
                  <a:pt x="161060" y="140190"/>
                  <a:pt x="179664" y="150866"/>
                </a:cubicBezTo>
                <a:lnTo>
                  <a:pt x="191991" y="155110"/>
                </a:lnTo>
                <a:lnTo>
                  <a:pt x="192569" y="146756"/>
                </a:lnTo>
                <a:cubicBezTo>
                  <a:pt x="193294" y="120985"/>
                  <a:pt x="196750" y="81397"/>
                  <a:pt x="245761" y="53834"/>
                </a:cubicBezTo>
                <a:close/>
                <a:moveTo>
                  <a:pt x="57901" y="0"/>
                </a:moveTo>
                <a:lnTo>
                  <a:pt x="131053" y="14508"/>
                </a:lnTo>
                <a:cubicBezTo>
                  <a:pt x="171453" y="22520"/>
                  <a:pt x="199474" y="52866"/>
                  <a:pt x="193639" y="82287"/>
                </a:cubicBezTo>
                <a:lnTo>
                  <a:pt x="183074" y="135558"/>
                </a:lnTo>
                <a:lnTo>
                  <a:pt x="109923" y="121050"/>
                </a:lnTo>
                <a:cubicBezTo>
                  <a:pt x="69522" y="113038"/>
                  <a:pt x="41501" y="82692"/>
                  <a:pt x="47336" y="53271"/>
                </a:cubicBezTo>
                <a:lnTo>
                  <a:pt x="47336" y="5327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96" name="Freeform: Shape 2795">
            <a:extLst>
              <a:ext uri="{FF2B5EF4-FFF2-40B4-BE49-F238E27FC236}">
                <a16:creationId xmlns:a16="http://schemas.microsoft.com/office/drawing/2014/main" id="{6D3331B1-0E11-443E-8EF9-6D8B1679D07D}"/>
              </a:ext>
            </a:extLst>
          </p:cNvPr>
          <p:cNvSpPr/>
          <p:nvPr/>
        </p:nvSpPr>
        <p:spPr>
          <a:xfrm>
            <a:off x="9857830" y="4489688"/>
            <a:ext cx="504572" cy="504572"/>
          </a:xfrm>
          <a:custGeom>
            <a:avLst/>
            <a:gdLst>
              <a:gd name="connsiteX0" fmla="*/ 252286 w 504572"/>
              <a:gd name="connsiteY0" fmla="*/ 264071 h 504572"/>
              <a:gd name="connsiteX1" fmla="*/ 316259 w 504572"/>
              <a:gd name="connsiteY1" fmla="*/ 455989 h 504572"/>
              <a:gd name="connsiteX2" fmla="*/ 188313 w 504572"/>
              <a:gd name="connsiteY2" fmla="*/ 455989 h 504572"/>
              <a:gd name="connsiteX3" fmla="*/ 262725 w 504572"/>
              <a:gd name="connsiteY3" fmla="*/ 259353 h 504572"/>
              <a:gd name="connsiteX4" fmla="*/ 441235 w 504572"/>
              <a:gd name="connsiteY4" fmla="*/ 354534 h 504572"/>
              <a:gd name="connsiteX5" fmla="*/ 348425 w 504572"/>
              <a:gd name="connsiteY5" fmla="*/ 442604 h 504572"/>
              <a:gd name="connsiteX6" fmla="*/ 242274 w 504572"/>
              <a:gd name="connsiteY6" fmla="*/ 259353 h 504572"/>
              <a:gd name="connsiteX7" fmla="*/ 156574 w 504572"/>
              <a:gd name="connsiteY7" fmla="*/ 442604 h 504572"/>
              <a:gd name="connsiteX8" fmla="*/ 63764 w 504572"/>
              <a:gd name="connsiteY8" fmla="*/ 354534 h 504572"/>
              <a:gd name="connsiteX9" fmla="*/ 457397 w 504572"/>
              <a:gd name="connsiteY9" fmla="*/ 188914 h 504572"/>
              <a:gd name="connsiteX10" fmla="*/ 457397 w 504572"/>
              <a:gd name="connsiteY10" fmla="*/ 316860 h 504572"/>
              <a:gd name="connsiteX11" fmla="*/ 265479 w 504572"/>
              <a:gd name="connsiteY11" fmla="*/ 252887 h 504572"/>
              <a:gd name="connsiteX12" fmla="*/ 47175 w 504572"/>
              <a:gd name="connsiteY12" fmla="*/ 188914 h 504572"/>
              <a:gd name="connsiteX13" fmla="*/ 239093 w 504572"/>
              <a:gd name="connsiteY13" fmla="*/ 252887 h 504572"/>
              <a:gd name="connsiteX14" fmla="*/ 47175 w 504572"/>
              <a:gd name="connsiteY14" fmla="*/ 316860 h 504572"/>
              <a:gd name="connsiteX15" fmla="*/ 352812 w 504572"/>
              <a:gd name="connsiteY15" fmla="*/ 64884 h 504572"/>
              <a:gd name="connsiteX16" fmla="*/ 442756 w 504572"/>
              <a:gd name="connsiteY16" fmla="*/ 155879 h 504572"/>
              <a:gd name="connsiteX17" fmla="*/ 261292 w 504572"/>
              <a:gd name="connsiteY17" fmla="*/ 245299 h 504572"/>
              <a:gd name="connsiteX18" fmla="*/ 152187 w 504572"/>
              <a:gd name="connsiteY18" fmla="*/ 64884 h 504572"/>
              <a:gd name="connsiteX19" fmla="*/ 243706 w 504572"/>
              <a:gd name="connsiteY19" fmla="*/ 245299 h 504572"/>
              <a:gd name="connsiteX20" fmla="*/ 62242 w 504572"/>
              <a:gd name="connsiteY20" fmla="*/ 155879 h 504572"/>
              <a:gd name="connsiteX21" fmla="*/ 188313 w 504572"/>
              <a:gd name="connsiteY21" fmla="*/ 48583 h 504572"/>
              <a:gd name="connsiteX22" fmla="*/ 316259 w 504572"/>
              <a:gd name="connsiteY22" fmla="*/ 48583 h 504572"/>
              <a:gd name="connsiteX23" fmla="*/ 252286 w 504572"/>
              <a:gd name="connsiteY23" fmla="*/ 240501 h 504572"/>
              <a:gd name="connsiteX24" fmla="*/ 252286 w 504572"/>
              <a:gd name="connsiteY24" fmla="*/ 16338 h 504572"/>
              <a:gd name="connsiteX25" fmla="*/ 16338 w 504572"/>
              <a:gd name="connsiteY25" fmla="*/ 252286 h 504572"/>
              <a:gd name="connsiteX26" fmla="*/ 252286 w 504572"/>
              <a:gd name="connsiteY26" fmla="*/ 488234 h 504572"/>
              <a:gd name="connsiteX27" fmla="*/ 488234 w 504572"/>
              <a:gd name="connsiteY27" fmla="*/ 252286 h 504572"/>
              <a:gd name="connsiteX28" fmla="*/ 252286 w 504572"/>
              <a:gd name="connsiteY28" fmla="*/ 16338 h 504572"/>
              <a:gd name="connsiteX29" fmla="*/ 252286 w 504572"/>
              <a:gd name="connsiteY29" fmla="*/ 0 h 504572"/>
              <a:gd name="connsiteX30" fmla="*/ 504572 w 504572"/>
              <a:gd name="connsiteY30" fmla="*/ 252286 h 504572"/>
              <a:gd name="connsiteX31" fmla="*/ 252286 w 504572"/>
              <a:gd name="connsiteY31" fmla="*/ 504572 h 504572"/>
              <a:gd name="connsiteX32" fmla="*/ 0 w 504572"/>
              <a:gd name="connsiteY32" fmla="*/ 252286 h 504572"/>
              <a:gd name="connsiteX33" fmla="*/ 252286 w 504572"/>
              <a:gd name="connsiteY33" fmla="*/ 0 h 504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504572" h="504572">
                <a:moveTo>
                  <a:pt x="252286" y="264071"/>
                </a:moveTo>
                <a:lnTo>
                  <a:pt x="316259" y="455989"/>
                </a:lnTo>
                <a:lnTo>
                  <a:pt x="188313" y="455989"/>
                </a:lnTo>
                <a:close/>
                <a:moveTo>
                  <a:pt x="262725" y="259353"/>
                </a:moveTo>
                <a:lnTo>
                  <a:pt x="441235" y="354534"/>
                </a:lnTo>
                <a:lnTo>
                  <a:pt x="348425" y="442604"/>
                </a:lnTo>
                <a:close/>
                <a:moveTo>
                  <a:pt x="242274" y="259353"/>
                </a:moveTo>
                <a:lnTo>
                  <a:pt x="156574" y="442604"/>
                </a:lnTo>
                <a:lnTo>
                  <a:pt x="63764" y="354534"/>
                </a:lnTo>
                <a:close/>
                <a:moveTo>
                  <a:pt x="457397" y="188914"/>
                </a:moveTo>
                <a:lnTo>
                  <a:pt x="457397" y="316860"/>
                </a:lnTo>
                <a:lnTo>
                  <a:pt x="265479" y="252887"/>
                </a:lnTo>
                <a:close/>
                <a:moveTo>
                  <a:pt x="47175" y="188914"/>
                </a:moveTo>
                <a:lnTo>
                  <a:pt x="239093" y="252887"/>
                </a:lnTo>
                <a:lnTo>
                  <a:pt x="47175" y="316860"/>
                </a:lnTo>
                <a:close/>
                <a:moveTo>
                  <a:pt x="352812" y="64884"/>
                </a:moveTo>
                <a:lnTo>
                  <a:pt x="442756" y="155879"/>
                </a:lnTo>
                <a:lnTo>
                  <a:pt x="261292" y="245299"/>
                </a:lnTo>
                <a:close/>
                <a:moveTo>
                  <a:pt x="152187" y="64884"/>
                </a:moveTo>
                <a:lnTo>
                  <a:pt x="243706" y="245299"/>
                </a:lnTo>
                <a:lnTo>
                  <a:pt x="62242" y="155879"/>
                </a:lnTo>
                <a:close/>
                <a:moveTo>
                  <a:pt x="188313" y="48583"/>
                </a:moveTo>
                <a:lnTo>
                  <a:pt x="316259" y="48583"/>
                </a:lnTo>
                <a:lnTo>
                  <a:pt x="252286" y="240501"/>
                </a:lnTo>
                <a:close/>
                <a:moveTo>
                  <a:pt x="252286" y="16338"/>
                </a:moveTo>
                <a:cubicBezTo>
                  <a:pt x="121976" y="16338"/>
                  <a:pt x="16338" y="121976"/>
                  <a:pt x="16338" y="252286"/>
                </a:cubicBezTo>
                <a:cubicBezTo>
                  <a:pt x="16338" y="382596"/>
                  <a:pt x="121976" y="488234"/>
                  <a:pt x="252286" y="488234"/>
                </a:cubicBezTo>
                <a:cubicBezTo>
                  <a:pt x="382596" y="488234"/>
                  <a:pt x="488234" y="382596"/>
                  <a:pt x="488234" y="252286"/>
                </a:cubicBezTo>
                <a:cubicBezTo>
                  <a:pt x="488234" y="121976"/>
                  <a:pt x="382596" y="16338"/>
                  <a:pt x="252286" y="16338"/>
                </a:cubicBezTo>
                <a:close/>
                <a:moveTo>
                  <a:pt x="252286" y="0"/>
                </a:moveTo>
                <a:cubicBezTo>
                  <a:pt x="391620" y="0"/>
                  <a:pt x="504572" y="112952"/>
                  <a:pt x="504572" y="252286"/>
                </a:cubicBezTo>
                <a:cubicBezTo>
                  <a:pt x="504572" y="391620"/>
                  <a:pt x="391620" y="504572"/>
                  <a:pt x="252286" y="504572"/>
                </a:cubicBezTo>
                <a:cubicBezTo>
                  <a:pt x="112952" y="504572"/>
                  <a:pt x="0" y="391620"/>
                  <a:pt x="0" y="252286"/>
                </a:cubicBezTo>
                <a:cubicBezTo>
                  <a:pt x="0" y="112952"/>
                  <a:pt x="112952" y="0"/>
                  <a:pt x="252286" y="0"/>
                </a:cubicBezTo>
                <a:close/>
              </a:path>
            </a:pathLst>
          </a:cu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97" name="Freeform: Shape 2796">
            <a:extLst>
              <a:ext uri="{FF2B5EF4-FFF2-40B4-BE49-F238E27FC236}">
                <a16:creationId xmlns:a16="http://schemas.microsoft.com/office/drawing/2014/main" id="{76E9349C-E741-4CF9-8929-D2087ACC13C4}"/>
              </a:ext>
            </a:extLst>
          </p:cNvPr>
          <p:cNvSpPr/>
          <p:nvPr/>
        </p:nvSpPr>
        <p:spPr>
          <a:xfrm rot="1023001">
            <a:off x="8828485" y="3187556"/>
            <a:ext cx="542962" cy="601716"/>
          </a:xfrm>
          <a:custGeom>
            <a:avLst/>
            <a:gdLst>
              <a:gd name="connsiteX0" fmla="*/ 278937 w 456349"/>
              <a:gd name="connsiteY0" fmla="*/ 280274 h 505731"/>
              <a:gd name="connsiteX1" fmla="*/ 285004 w 456349"/>
              <a:gd name="connsiteY1" fmla="*/ 301029 h 505731"/>
              <a:gd name="connsiteX2" fmla="*/ 304878 w 456349"/>
              <a:gd name="connsiteY2" fmla="*/ 276509 h 505731"/>
              <a:gd name="connsiteX3" fmla="*/ 312291 w 456349"/>
              <a:gd name="connsiteY3" fmla="*/ 271377 h 505731"/>
              <a:gd name="connsiteX4" fmla="*/ 303646 w 456349"/>
              <a:gd name="connsiteY4" fmla="*/ 276171 h 505731"/>
              <a:gd name="connsiteX5" fmla="*/ 201374 w 456349"/>
              <a:gd name="connsiteY5" fmla="*/ 296756 h 505731"/>
              <a:gd name="connsiteX6" fmla="*/ 215289 w 456349"/>
              <a:gd name="connsiteY6" fmla="*/ 309603 h 505731"/>
              <a:gd name="connsiteX7" fmla="*/ 214502 w 456349"/>
              <a:gd name="connsiteY7" fmla="*/ 294576 h 505731"/>
              <a:gd name="connsiteX8" fmla="*/ 187101 w 456349"/>
              <a:gd name="connsiteY8" fmla="*/ 7109 h 505731"/>
              <a:gd name="connsiteX9" fmla="*/ 219668 w 456349"/>
              <a:gd name="connsiteY9" fmla="*/ 0 h 505731"/>
              <a:gd name="connsiteX10" fmla="*/ 278830 w 456349"/>
              <a:gd name="connsiteY10" fmla="*/ 26496 h 505731"/>
              <a:gd name="connsiteX11" fmla="*/ 283884 w 456349"/>
              <a:gd name="connsiteY11" fmla="*/ 34601 h 505731"/>
              <a:gd name="connsiteX12" fmla="*/ 293679 w 456349"/>
              <a:gd name="connsiteY12" fmla="*/ 30786 h 505731"/>
              <a:gd name="connsiteX13" fmla="*/ 346871 w 456349"/>
              <a:gd name="connsiteY13" fmla="*/ 63943 h 505731"/>
              <a:gd name="connsiteX14" fmla="*/ 348906 w 456349"/>
              <a:gd name="connsiteY14" fmla="*/ 73424 h 505731"/>
              <a:gd name="connsiteX15" fmla="*/ 377276 w 456349"/>
              <a:gd name="connsiteY15" fmla="*/ 78810 h 505731"/>
              <a:gd name="connsiteX16" fmla="*/ 432445 w 456349"/>
              <a:gd name="connsiteY16" fmla="*/ 157079 h 505731"/>
              <a:gd name="connsiteX17" fmla="*/ 425649 w 456349"/>
              <a:gd name="connsiteY17" fmla="*/ 188731 h 505731"/>
              <a:gd name="connsiteX18" fmla="*/ 433568 w 456349"/>
              <a:gd name="connsiteY18" fmla="*/ 193122 h 505731"/>
              <a:gd name="connsiteX19" fmla="*/ 456349 w 456349"/>
              <a:gd name="connsiteY19" fmla="*/ 238354 h 505731"/>
              <a:gd name="connsiteX20" fmla="*/ 378569 w 456349"/>
              <a:gd name="connsiteY20" fmla="*/ 302322 h 505731"/>
              <a:gd name="connsiteX21" fmla="*/ 348294 w 456349"/>
              <a:gd name="connsiteY21" fmla="*/ 297296 h 505731"/>
              <a:gd name="connsiteX22" fmla="*/ 340640 w 456349"/>
              <a:gd name="connsiteY22" fmla="*/ 293052 h 505731"/>
              <a:gd name="connsiteX23" fmla="*/ 319959 w 456349"/>
              <a:gd name="connsiteY23" fmla="*/ 313759 h 505731"/>
              <a:gd name="connsiteX24" fmla="*/ 297867 w 456349"/>
              <a:gd name="connsiteY24" fmla="*/ 348226 h 505731"/>
              <a:gd name="connsiteX25" fmla="*/ 313618 w 456349"/>
              <a:gd name="connsiteY25" fmla="*/ 347042 h 505731"/>
              <a:gd name="connsiteX26" fmla="*/ 299757 w 456349"/>
              <a:gd name="connsiteY26" fmla="*/ 360198 h 505731"/>
              <a:gd name="connsiteX27" fmla="*/ 314285 w 456349"/>
              <a:gd name="connsiteY27" fmla="*/ 425542 h 505731"/>
              <a:gd name="connsiteX28" fmla="*/ 325530 w 456349"/>
              <a:gd name="connsiteY28" fmla="*/ 422942 h 505731"/>
              <a:gd name="connsiteX29" fmla="*/ 323069 w 456349"/>
              <a:gd name="connsiteY29" fmla="*/ 480181 h 505731"/>
              <a:gd name="connsiteX30" fmla="*/ 232015 w 456349"/>
              <a:gd name="connsiteY30" fmla="*/ 505731 h 505731"/>
              <a:gd name="connsiteX31" fmla="*/ 203832 w 456349"/>
              <a:gd name="connsiteY31" fmla="*/ 451445 h 505731"/>
              <a:gd name="connsiteX32" fmla="*/ 216099 w 456349"/>
              <a:gd name="connsiteY32" fmla="*/ 453280 h 505731"/>
              <a:gd name="connsiteX33" fmla="*/ 185721 w 456349"/>
              <a:gd name="connsiteY33" fmla="*/ 373318 h 505731"/>
              <a:gd name="connsiteX34" fmla="*/ 201542 w 456349"/>
              <a:gd name="connsiteY34" fmla="*/ 374290 h 505731"/>
              <a:gd name="connsiteX35" fmla="*/ 163760 w 456349"/>
              <a:gd name="connsiteY35" fmla="*/ 328017 h 505731"/>
              <a:gd name="connsiteX36" fmla="*/ 155086 w 456349"/>
              <a:gd name="connsiteY36" fmla="*/ 322526 h 505731"/>
              <a:gd name="connsiteX37" fmla="*/ 146531 w 456349"/>
              <a:gd name="connsiteY37" fmla="*/ 334458 h 505731"/>
              <a:gd name="connsiteX38" fmla="*/ 97426 w 456349"/>
              <a:gd name="connsiteY38" fmla="*/ 353586 h 505731"/>
              <a:gd name="connsiteX39" fmla="*/ 27981 w 456349"/>
              <a:gd name="connsiteY39" fmla="*/ 288280 h 505731"/>
              <a:gd name="connsiteX40" fmla="*/ 33438 w 456349"/>
              <a:gd name="connsiteY40" fmla="*/ 262860 h 505731"/>
              <a:gd name="connsiteX41" fmla="*/ 38757 w 456349"/>
              <a:gd name="connsiteY41" fmla="*/ 255441 h 505731"/>
              <a:gd name="connsiteX42" fmla="*/ 24506 w 456349"/>
              <a:gd name="connsiteY42" fmla="*/ 246405 h 505731"/>
              <a:gd name="connsiteX43" fmla="*/ 0 w 456349"/>
              <a:gd name="connsiteY43" fmla="*/ 190769 h 505731"/>
              <a:gd name="connsiteX44" fmla="*/ 51100 w 456349"/>
              <a:gd name="connsiteY44" fmla="*/ 118272 h 505731"/>
              <a:gd name="connsiteX45" fmla="*/ 70809 w 456349"/>
              <a:gd name="connsiteY45" fmla="*/ 114530 h 505731"/>
              <a:gd name="connsiteX46" fmla="*/ 80910 w 456349"/>
              <a:gd name="connsiteY46" fmla="*/ 83434 h 505731"/>
              <a:gd name="connsiteX47" fmla="*/ 117721 w 456349"/>
              <a:gd name="connsiteY47" fmla="*/ 54928 h 505731"/>
              <a:gd name="connsiteX48" fmla="*/ 147645 w 456349"/>
              <a:gd name="connsiteY48" fmla="*/ 49246 h 505731"/>
              <a:gd name="connsiteX49" fmla="*/ 150290 w 456349"/>
              <a:gd name="connsiteY49" fmla="*/ 39884 h 505731"/>
              <a:gd name="connsiteX50" fmla="*/ 187101 w 456349"/>
              <a:gd name="connsiteY50" fmla="*/ 7109 h 505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456349" h="505731">
                <a:moveTo>
                  <a:pt x="278937" y="280274"/>
                </a:moveTo>
                <a:lnTo>
                  <a:pt x="285004" y="301029"/>
                </a:lnTo>
                <a:cubicBezTo>
                  <a:pt x="292068" y="291385"/>
                  <a:pt x="297879" y="283461"/>
                  <a:pt x="304878" y="276509"/>
                </a:cubicBezTo>
                <a:lnTo>
                  <a:pt x="312291" y="271377"/>
                </a:lnTo>
                <a:lnTo>
                  <a:pt x="303646" y="276171"/>
                </a:lnTo>
                <a:close/>
                <a:moveTo>
                  <a:pt x="201374" y="296756"/>
                </a:moveTo>
                <a:lnTo>
                  <a:pt x="215289" y="309603"/>
                </a:lnTo>
                <a:lnTo>
                  <a:pt x="214502" y="294576"/>
                </a:lnTo>
                <a:close/>
                <a:moveTo>
                  <a:pt x="187101" y="7109"/>
                </a:moveTo>
                <a:cubicBezTo>
                  <a:pt x="197111" y="2532"/>
                  <a:pt x="208116" y="0"/>
                  <a:pt x="219668" y="0"/>
                </a:cubicBezTo>
                <a:cubicBezTo>
                  <a:pt x="242772" y="0"/>
                  <a:pt x="263689" y="10125"/>
                  <a:pt x="278830" y="26496"/>
                </a:cubicBezTo>
                <a:lnTo>
                  <a:pt x="283884" y="34601"/>
                </a:lnTo>
                <a:lnTo>
                  <a:pt x="293679" y="30786"/>
                </a:lnTo>
                <a:cubicBezTo>
                  <a:pt x="317591" y="30786"/>
                  <a:pt x="338107" y="44458"/>
                  <a:pt x="346871" y="63943"/>
                </a:cubicBezTo>
                <a:lnTo>
                  <a:pt x="348906" y="73424"/>
                </a:lnTo>
                <a:lnTo>
                  <a:pt x="377276" y="78810"/>
                </a:lnTo>
                <a:cubicBezTo>
                  <a:pt x="409697" y="91705"/>
                  <a:pt x="432445" y="121894"/>
                  <a:pt x="432445" y="157079"/>
                </a:cubicBezTo>
                <a:lnTo>
                  <a:pt x="425649" y="188731"/>
                </a:lnTo>
                <a:lnTo>
                  <a:pt x="433568" y="193122"/>
                </a:lnTo>
                <a:cubicBezTo>
                  <a:pt x="447644" y="204698"/>
                  <a:pt x="456349" y="220690"/>
                  <a:pt x="456349" y="238354"/>
                </a:cubicBezTo>
                <a:cubicBezTo>
                  <a:pt x="456349" y="273683"/>
                  <a:pt x="421526" y="302322"/>
                  <a:pt x="378569" y="302322"/>
                </a:cubicBezTo>
                <a:cubicBezTo>
                  <a:pt x="367830" y="302322"/>
                  <a:pt x="357599" y="300533"/>
                  <a:pt x="348294" y="297296"/>
                </a:cubicBezTo>
                <a:lnTo>
                  <a:pt x="340640" y="293052"/>
                </a:lnTo>
                <a:lnTo>
                  <a:pt x="319959" y="313759"/>
                </a:lnTo>
                <a:cubicBezTo>
                  <a:pt x="308966" y="327450"/>
                  <a:pt x="302955" y="340206"/>
                  <a:pt x="297867" y="348226"/>
                </a:cubicBezTo>
                <a:cubicBezTo>
                  <a:pt x="300640" y="348789"/>
                  <a:pt x="303124" y="346472"/>
                  <a:pt x="313618" y="347042"/>
                </a:cubicBezTo>
                <a:cubicBezTo>
                  <a:pt x="302568" y="354982"/>
                  <a:pt x="305627" y="358596"/>
                  <a:pt x="299757" y="360198"/>
                </a:cubicBezTo>
                <a:lnTo>
                  <a:pt x="314285" y="425542"/>
                </a:lnTo>
                <a:cubicBezTo>
                  <a:pt x="318033" y="424676"/>
                  <a:pt x="319445" y="423932"/>
                  <a:pt x="325530" y="422942"/>
                </a:cubicBezTo>
                <a:cubicBezTo>
                  <a:pt x="317779" y="446522"/>
                  <a:pt x="321422" y="466607"/>
                  <a:pt x="323069" y="480181"/>
                </a:cubicBezTo>
                <a:lnTo>
                  <a:pt x="232015" y="505731"/>
                </a:lnTo>
                <a:cubicBezTo>
                  <a:pt x="223853" y="478748"/>
                  <a:pt x="220097" y="470005"/>
                  <a:pt x="203832" y="451445"/>
                </a:cubicBezTo>
                <a:cubicBezTo>
                  <a:pt x="212273" y="452700"/>
                  <a:pt x="212331" y="451778"/>
                  <a:pt x="216099" y="453280"/>
                </a:cubicBezTo>
                <a:cubicBezTo>
                  <a:pt x="210743" y="427340"/>
                  <a:pt x="204570" y="383246"/>
                  <a:pt x="185721" y="373318"/>
                </a:cubicBezTo>
                <a:lnTo>
                  <a:pt x="201542" y="374290"/>
                </a:lnTo>
                <a:cubicBezTo>
                  <a:pt x="199660" y="362760"/>
                  <a:pt x="189402" y="346786"/>
                  <a:pt x="163760" y="328017"/>
                </a:cubicBezTo>
                <a:lnTo>
                  <a:pt x="155086" y="322526"/>
                </a:lnTo>
                <a:lnTo>
                  <a:pt x="146531" y="334458"/>
                </a:lnTo>
                <a:cubicBezTo>
                  <a:pt x="133964" y="346276"/>
                  <a:pt x="116603" y="353586"/>
                  <a:pt x="97426" y="353586"/>
                </a:cubicBezTo>
                <a:cubicBezTo>
                  <a:pt x="59073" y="353586"/>
                  <a:pt x="27981" y="324348"/>
                  <a:pt x="27981" y="288280"/>
                </a:cubicBezTo>
                <a:cubicBezTo>
                  <a:pt x="27981" y="279263"/>
                  <a:pt x="29924" y="270673"/>
                  <a:pt x="33438" y="262860"/>
                </a:cubicBezTo>
                <a:lnTo>
                  <a:pt x="38757" y="255441"/>
                </a:lnTo>
                <a:lnTo>
                  <a:pt x="24506" y="246405"/>
                </a:lnTo>
                <a:cubicBezTo>
                  <a:pt x="9365" y="232166"/>
                  <a:pt x="0" y="212496"/>
                  <a:pt x="0" y="190769"/>
                </a:cubicBezTo>
                <a:cubicBezTo>
                  <a:pt x="0" y="158179"/>
                  <a:pt x="21071" y="130217"/>
                  <a:pt x="51100" y="118272"/>
                </a:cubicBezTo>
                <a:lnTo>
                  <a:pt x="70809" y="114530"/>
                </a:lnTo>
                <a:lnTo>
                  <a:pt x="80910" y="83434"/>
                </a:lnTo>
                <a:cubicBezTo>
                  <a:pt x="89931" y="70876"/>
                  <a:pt x="102706" y="60900"/>
                  <a:pt x="117721" y="54928"/>
                </a:cubicBezTo>
                <a:lnTo>
                  <a:pt x="147645" y="49246"/>
                </a:lnTo>
                <a:lnTo>
                  <a:pt x="150290" y="39884"/>
                </a:lnTo>
                <a:cubicBezTo>
                  <a:pt x="159312" y="25446"/>
                  <a:pt x="172087" y="13976"/>
                  <a:pt x="187101" y="710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98" name="Freeform: Shape 2797">
            <a:extLst>
              <a:ext uri="{FF2B5EF4-FFF2-40B4-BE49-F238E27FC236}">
                <a16:creationId xmlns:a16="http://schemas.microsoft.com/office/drawing/2014/main" id="{2B75E945-C7D4-4D09-824C-77BC75F118F4}"/>
              </a:ext>
            </a:extLst>
          </p:cNvPr>
          <p:cNvSpPr/>
          <p:nvPr/>
        </p:nvSpPr>
        <p:spPr>
          <a:xfrm>
            <a:off x="9828175" y="2939731"/>
            <a:ext cx="563882" cy="767638"/>
          </a:xfrm>
          <a:custGeom>
            <a:avLst/>
            <a:gdLst>
              <a:gd name="connsiteX0" fmla="*/ 1036320 w 1133475"/>
              <a:gd name="connsiteY0" fmla="*/ 603444 h 1543050"/>
              <a:gd name="connsiteX1" fmla="*/ 955357 w 1133475"/>
              <a:gd name="connsiteY1" fmla="*/ 617731 h 1543050"/>
              <a:gd name="connsiteX2" fmla="*/ 947738 w 1133475"/>
              <a:gd name="connsiteY2" fmla="*/ 604396 h 1543050"/>
              <a:gd name="connsiteX3" fmla="*/ 1134428 w 1133475"/>
              <a:gd name="connsiteY3" fmla="*/ 454854 h 1543050"/>
              <a:gd name="connsiteX4" fmla="*/ 938213 w 1133475"/>
              <a:gd name="connsiteY4" fmla="*/ 527244 h 1543050"/>
              <a:gd name="connsiteX5" fmla="*/ 968692 w 1133475"/>
              <a:gd name="connsiteY5" fmla="*/ 454854 h 1543050"/>
              <a:gd name="connsiteX6" fmla="*/ 771525 w 1133475"/>
              <a:gd name="connsiteY6" fmla="*/ 632971 h 1543050"/>
              <a:gd name="connsiteX7" fmla="*/ 837247 w 1133475"/>
              <a:gd name="connsiteY7" fmla="*/ 543436 h 1543050"/>
              <a:gd name="connsiteX8" fmla="*/ 893445 w 1133475"/>
              <a:gd name="connsiteY8" fmla="*/ 468189 h 1543050"/>
              <a:gd name="connsiteX9" fmla="*/ 880110 w 1133475"/>
              <a:gd name="connsiteY9" fmla="*/ 447234 h 1543050"/>
              <a:gd name="connsiteX10" fmla="*/ 711517 w 1133475"/>
              <a:gd name="connsiteY10" fmla="*/ 613921 h 1543050"/>
              <a:gd name="connsiteX11" fmla="*/ 659130 w 1133475"/>
              <a:gd name="connsiteY11" fmla="*/ 734889 h 1543050"/>
              <a:gd name="connsiteX12" fmla="*/ 646747 w 1133475"/>
              <a:gd name="connsiteY12" fmla="*/ 612016 h 1543050"/>
              <a:gd name="connsiteX13" fmla="*/ 662940 w 1133475"/>
              <a:gd name="connsiteY13" fmla="*/ 569154 h 1543050"/>
              <a:gd name="connsiteX14" fmla="*/ 824865 w 1133475"/>
              <a:gd name="connsiteY14" fmla="*/ 431994 h 1543050"/>
              <a:gd name="connsiteX15" fmla="*/ 843915 w 1133475"/>
              <a:gd name="connsiteY15" fmla="*/ 411039 h 1543050"/>
              <a:gd name="connsiteX16" fmla="*/ 867728 w 1133475"/>
              <a:gd name="connsiteY16" fmla="*/ 341506 h 1543050"/>
              <a:gd name="connsiteX17" fmla="*/ 866775 w 1133475"/>
              <a:gd name="connsiteY17" fmla="*/ 293881 h 1543050"/>
              <a:gd name="connsiteX18" fmla="*/ 866775 w 1133475"/>
              <a:gd name="connsiteY18" fmla="*/ 282451 h 1543050"/>
              <a:gd name="connsiteX19" fmla="*/ 854392 w 1133475"/>
              <a:gd name="connsiteY19" fmla="*/ 202441 h 1543050"/>
              <a:gd name="connsiteX20" fmla="*/ 840105 w 1133475"/>
              <a:gd name="connsiteY20" fmla="*/ 185296 h 1543050"/>
              <a:gd name="connsiteX21" fmla="*/ 822007 w 1133475"/>
              <a:gd name="connsiteY21" fmla="*/ 201489 h 1543050"/>
              <a:gd name="connsiteX22" fmla="*/ 708660 w 1133475"/>
              <a:gd name="connsiteY22" fmla="*/ 402466 h 1543050"/>
              <a:gd name="connsiteX23" fmla="*/ 684847 w 1133475"/>
              <a:gd name="connsiteY23" fmla="*/ 421516 h 1543050"/>
              <a:gd name="connsiteX24" fmla="*/ 677228 w 1133475"/>
              <a:gd name="connsiteY24" fmla="*/ 392941 h 1543050"/>
              <a:gd name="connsiteX25" fmla="*/ 723900 w 1133475"/>
              <a:gd name="connsiteY25" fmla="*/ 263401 h 1543050"/>
              <a:gd name="connsiteX26" fmla="*/ 748665 w 1133475"/>
              <a:gd name="connsiteY26" fmla="*/ 129099 h 1543050"/>
              <a:gd name="connsiteX27" fmla="*/ 681038 w 1133475"/>
              <a:gd name="connsiteY27" fmla="*/ 224349 h 1543050"/>
              <a:gd name="connsiteX28" fmla="*/ 681038 w 1133475"/>
              <a:gd name="connsiteY28" fmla="*/ 104334 h 1543050"/>
              <a:gd name="connsiteX29" fmla="*/ 670560 w 1133475"/>
              <a:gd name="connsiteY29" fmla="*/ 76711 h 1543050"/>
              <a:gd name="connsiteX30" fmla="*/ 641032 w 1133475"/>
              <a:gd name="connsiteY30" fmla="*/ 47184 h 1543050"/>
              <a:gd name="connsiteX31" fmla="*/ 590550 w 1133475"/>
              <a:gd name="connsiteY31" fmla="*/ 511 h 1543050"/>
              <a:gd name="connsiteX32" fmla="*/ 561975 w 1133475"/>
              <a:gd name="connsiteY32" fmla="*/ 64329 h 1543050"/>
              <a:gd name="connsiteX33" fmla="*/ 538163 w 1133475"/>
              <a:gd name="connsiteY33" fmla="*/ 99571 h 1543050"/>
              <a:gd name="connsiteX34" fmla="*/ 531495 w 1133475"/>
              <a:gd name="connsiteY34" fmla="*/ 113859 h 1543050"/>
              <a:gd name="connsiteX35" fmla="*/ 530542 w 1133475"/>
              <a:gd name="connsiteY35" fmla="*/ 184344 h 1543050"/>
              <a:gd name="connsiteX36" fmla="*/ 497205 w 1133475"/>
              <a:gd name="connsiteY36" fmla="*/ 170056 h 1543050"/>
              <a:gd name="connsiteX37" fmla="*/ 474345 w 1133475"/>
              <a:gd name="connsiteY37" fmla="*/ 172914 h 1543050"/>
              <a:gd name="connsiteX38" fmla="*/ 480060 w 1133475"/>
              <a:gd name="connsiteY38" fmla="*/ 327219 h 1543050"/>
              <a:gd name="connsiteX39" fmla="*/ 562928 w 1133475"/>
              <a:gd name="connsiteY39" fmla="*/ 475809 h 1543050"/>
              <a:gd name="connsiteX40" fmla="*/ 264795 w 1133475"/>
              <a:gd name="connsiteY40" fmla="*/ 334839 h 1543050"/>
              <a:gd name="connsiteX41" fmla="*/ 358140 w 1133475"/>
              <a:gd name="connsiteY41" fmla="*/ 482476 h 1543050"/>
              <a:gd name="connsiteX42" fmla="*/ 287655 w 1133475"/>
              <a:gd name="connsiteY42" fmla="*/ 471999 h 1543050"/>
              <a:gd name="connsiteX43" fmla="*/ 385763 w 1133475"/>
              <a:gd name="connsiteY43" fmla="*/ 552961 h 1543050"/>
              <a:gd name="connsiteX44" fmla="*/ 487680 w 1133475"/>
              <a:gd name="connsiteY44" fmla="*/ 574869 h 1543050"/>
              <a:gd name="connsiteX45" fmla="*/ 629603 w 1133475"/>
              <a:gd name="connsiteY45" fmla="*/ 742509 h 1543050"/>
              <a:gd name="connsiteX46" fmla="*/ 630555 w 1133475"/>
              <a:gd name="connsiteY46" fmla="*/ 747271 h 1543050"/>
              <a:gd name="connsiteX47" fmla="*/ 596265 w 1133475"/>
              <a:gd name="connsiteY47" fmla="*/ 770131 h 1543050"/>
              <a:gd name="connsiteX48" fmla="*/ 469582 w 1133475"/>
              <a:gd name="connsiteY48" fmla="*/ 664404 h 1543050"/>
              <a:gd name="connsiteX49" fmla="*/ 355282 w 1133475"/>
              <a:gd name="connsiteY49" fmla="*/ 596776 h 1543050"/>
              <a:gd name="connsiteX50" fmla="*/ 219075 w 1133475"/>
              <a:gd name="connsiteY50" fmla="*/ 606301 h 1543050"/>
              <a:gd name="connsiteX51" fmla="*/ 215265 w 1133475"/>
              <a:gd name="connsiteY51" fmla="*/ 618684 h 1543050"/>
              <a:gd name="connsiteX52" fmla="*/ 434340 w 1133475"/>
              <a:gd name="connsiteY52" fmla="*/ 733936 h 1543050"/>
              <a:gd name="connsiteX53" fmla="*/ 429578 w 1133475"/>
              <a:gd name="connsiteY53" fmla="*/ 745366 h 1543050"/>
              <a:gd name="connsiteX54" fmla="*/ 152400 w 1133475"/>
              <a:gd name="connsiteY54" fmla="*/ 657736 h 1543050"/>
              <a:gd name="connsiteX55" fmla="*/ 212407 w 1133475"/>
              <a:gd name="connsiteY55" fmla="*/ 710124 h 1543050"/>
              <a:gd name="connsiteX56" fmla="*/ 0 w 1133475"/>
              <a:gd name="connsiteY56" fmla="*/ 751081 h 1543050"/>
              <a:gd name="connsiteX57" fmla="*/ 280035 w 1133475"/>
              <a:gd name="connsiteY57" fmla="*/ 796801 h 1543050"/>
              <a:gd name="connsiteX58" fmla="*/ 186690 w 1133475"/>
              <a:gd name="connsiteY58" fmla="*/ 836806 h 1543050"/>
              <a:gd name="connsiteX59" fmla="*/ 289560 w 1133475"/>
              <a:gd name="connsiteY59" fmla="*/ 867286 h 1543050"/>
              <a:gd name="connsiteX60" fmla="*/ 381000 w 1133475"/>
              <a:gd name="connsiteY60" fmla="*/ 839664 h 1543050"/>
              <a:gd name="connsiteX61" fmla="*/ 481013 w 1133475"/>
              <a:gd name="connsiteY61" fmla="*/ 829186 h 1543050"/>
              <a:gd name="connsiteX62" fmla="*/ 461010 w 1133475"/>
              <a:gd name="connsiteY62" fmla="*/ 852046 h 1543050"/>
              <a:gd name="connsiteX63" fmla="*/ 327660 w 1133475"/>
              <a:gd name="connsiteY63" fmla="*/ 982539 h 1543050"/>
              <a:gd name="connsiteX64" fmla="*/ 322897 w 1133475"/>
              <a:gd name="connsiteY64" fmla="*/ 1012066 h 1543050"/>
              <a:gd name="connsiteX65" fmla="*/ 349567 w 1133475"/>
              <a:gd name="connsiteY65" fmla="*/ 1011114 h 1543050"/>
              <a:gd name="connsiteX66" fmla="*/ 430530 w 1133475"/>
              <a:gd name="connsiteY66" fmla="*/ 993016 h 1543050"/>
              <a:gd name="connsiteX67" fmla="*/ 485775 w 1133475"/>
              <a:gd name="connsiteY67" fmla="*/ 997779 h 1543050"/>
              <a:gd name="connsiteX68" fmla="*/ 490538 w 1133475"/>
              <a:gd name="connsiteY68" fmla="*/ 996826 h 1543050"/>
              <a:gd name="connsiteX69" fmla="*/ 573405 w 1133475"/>
              <a:gd name="connsiteY69" fmla="*/ 921579 h 1543050"/>
              <a:gd name="connsiteX70" fmla="*/ 591503 w 1133475"/>
              <a:gd name="connsiteY70" fmla="*/ 857761 h 1543050"/>
              <a:gd name="connsiteX71" fmla="*/ 623888 w 1133475"/>
              <a:gd name="connsiteY71" fmla="*/ 827281 h 1543050"/>
              <a:gd name="connsiteX72" fmla="*/ 640080 w 1133475"/>
              <a:gd name="connsiteY72" fmla="*/ 862524 h 1543050"/>
              <a:gd name="connsiteX73" fmla="*/ 664845 w 1133475"/>
              <a:gd name="connsiteY73" fmla="*/ 1060644 h 1543050"/>
              <a:gd name="connsiteX74" fmla="*/ 748665 w 1133475"/>
              <a:gd name="connsiteY74" fmla="*/ 1509271 h 1543050"/>
              <a:gd name="connsiteX75" fmla="*/ 774382 w 1133475"/>
              <a:gd name="connsiteY75" fmla="*/ 1543561 h 1543050"/>
              <a:gd name="connsiteX76" fmla="*/ 833438 w 1133475"/>
              <a:gd name="connsiteY76" fmla="*/ 1460694 h 1543050"/>
              <a:gd name="connsiteX77" fmla="*/ 671513 w 1133475"/>
              <a:gd name="connsiteY77" fmla="*/ 851094 h 1543050"/>
              <a:gd name="connsiteX78" fmla="*/ 677228 w 1133475"/>
              <a:gd name="connsiteY78" fmla="*/ 812041 h 1543050"/>
              <a:gd name="connsiteX79" fmla="*/ 721995 w 1133475"/>
              <a:gd name="connsiteY79" fmla="*/ 817756 h 1543050"/>
              <a:gd name="connsiteX80" fmla="*/ 795338 w 1133475"/>
              <a:gd name="connsiteY80" fmla="*/ 885384 h 1543050"/>
              <a:gd name="connsiteX81" fmla="*/ 877253 w 1133475"/>
              <a:gd name="connsiteY81" fmla="*/ 885384 h 1543050"/>
              <a:gd name="connsiteX82" fmla="*/ 880110 w 1133475"/>
              <a:gd name="connsiteY82" fmla="*/ 845379 h 1543050"/>
              <a:gd name="connsiteX83" fmla="*/ 999172 w 1133475"/>
              <a:gd name="connsiteY83" fmla="*/ 819661 h 1543050"/>
              <a:gd name="connsiteX84" fmla="*/ 999172 w 1133475"/>
              <a:gd name="connsiteY84" fmla="*/ 786324 h 1543050"/>
              <a:gd name="connsiteX85" fmla="*/ 851535 w 1133475"/>
              <a:gd name="connsiteY85" fmla="*/ 751081 h 1543050"/>
              <a:gd name="connsiteX86" fmla="*/ 792480 w 1133475"/>
              <a:gd name="connsiteY86" fmla="*/ 748224 h 1543050"/>
              <a:gd name="connsiteX87" fmla="*/ 790575 w 1133475"/>
              <a:gd name="connsiteY87" fmla="*/ 736794 h 1543050"/>
              <a:gd name="connsiteX88" fmla="*/ 844867 w 1133475"/>
              <a:gd name="connsiteY88" fmla="*/ 714886 h 1543050"/>
              <a:gd name="connsiteX89" fmla="*/ 1046797 w 1133475"/>
              <a:gd name="connsiteY89" fmla="*/ 629161 h 1543050"/>
              <a:gd name="connsiteX90" fmla="*/ 1056323 w 1133475"/>
              <a:gd name="connsiteY90" fmla="*/ 610111 h 1543050"/>
              <a:gd name="connsiteX91" fmla="*/ 1036320 w 1133475"/>
              <a:gd name="connsiteY91" fmla="*/ 603444 h 1543050"/>
              <a:gd name="connsiteX92" fmla="*/ 576263 w 1133475"/>
              <a:gd name="connsiteY92" fmla="*/ 259591 h 1543050"/>
              <a:gd name="connsiteX93" fmla="*/ 561022 w 1133475"/>
              <a:gd name="connsiteY93" fmla="*/ 252924 h 1543050"/>
              <a:gd name="connsiteX94" fmla="*/ 533400 w 1133475"/>
              <a:gd name="connsiteY94" fmla="*/ 184344 h 1543050"/>
              <a:gd name="connsiteX95" fmla="*/ 532447 w 1133475"/>
              <a:gd name="connsiteY95" fmla="*/ 183391 h 1543050"/>
              <a:gd name="connsiteX96" fmla="*/ 532447 w 1133475"/>
              <a:gd name="connsiteY96" fmla="*/ 183391 h 1543050"/>
              <a:gd name="connsiteX97" fmla="*/ 532447 w 1133475"/>
              <a:gd name="connsiteY97" fmla="*/ 184344 h 1543050"/>
              <a:gd name="connsiteX98" fmla="*/ 580072 w 1133475"/>
              <a:gd name="connsiteY98" fmla="*/ 240541 h 1543050"/>
              <a:gd name="connsiteX99" fmla="*/ 576263 w 1133475"/>
              <a:gd name="connsiteY99" fmla="*/ 259591 h 154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3475" h="1543050">
                <a:moveTo>
                  <a:pt x="1036320" y="603444"/>
                </a:moveTo>
                <a:cubicBezTo>
                  <a:pt x="1009650" y="608206"/>
                  <a:pt x="982980" y="612969"/>
                  <a:pt x="955357" y="617731"/>
                </a:cubicBezTo>
                <a:cubicBezTo>
                  <a:pt x="952500" y="612969"/>
                  <a:pt x="950595" y="609159"/>
                  <a:pt x="947738" y="604396"/>
                </a:cubicBezTo>
                <a:cubicBezTo>
                  <a:pt x="1042988" y="594871"/>
                  <a:pt x="1081088" y="521529"/>
                  <a:pt x="1134428" y="454854"/>
                </a:cubicBezTo>
                <a:cubicBezTo>
                  <a:pt x="1054417" y="448186"/>
                  <a:pt x="995363" y="477714"/>
                  <a:pt x="938213" y="527244"/>
                </a:cubicBezTo>
                <a:cubicBezTo>
                  <a:pt x="944880" y="497716"/>
                  <a:pt x="972503" y="485334"/>
                  <a:pt x="968692" y="454854"/>
                </a:cubicBezTo>
                <a:cubicBezTo>
                  <a:pt x="880110" y="490096"/>
                  <a:pt x="875347" y="613921"/>
                  <a:pt x="771525" y="632971"/>
                </a:cubicBezTo>
                <a:cubicBezTo>
                  <a:pt x="781050" y="589156"/>
                  <a:pt x="809625" y="566296"/>
                  <a:pt x="837247" y="543436"/>
                </a:cubicBezTo>
                <a:cubicBezTo>
                  <a:pt x="861060" y="522481"/>
                  <a:pt x="883920" y="500574"/>
                  <a:pt x="893445" y="468189"/>
                </a:cubicBezTo>
                <a:cubicBezTo>
                  <a:pt x="896303" y="457711"/>
                  <a:pt x="900113" y="446281"/>
                  <a:pt x="880110" y="447234"/>
                </a:cubicBezTo>
                <a:cubicBezTo>
                  <a:pt x="800100" y="452949"/>
                  <a:pt x="718185" y="532959"/>
                  <a:pt x="711517" y="613921"/>
                </a:cubicBezTo>
                <a:cubicBezTo>
                  <a:pt x="707707" y="657736"/>
                  <a:pt x="701040" y="700599"/>
                  <a:pt x="659130" y="734889"/>
                </a:cubicBezTo>
                <a:cubicBezTo>
                  <a:pt x="654367" y="690121"/>
                  <a:pt x="650557" y="651069"/>
                  <a:pt x="646747" y="612016"/>
                </a:cubicBezTo>
                <a:cubicBezTo>
                  <a:pt x="644842" y="594871"/>
                  <a:pt x="652463" y="581536"/>
                  <a:pt x="662940" y="569154"/>
                </a:cubicBezTo>
                <a:cubicBezTo>
                  <a:pt x="709613" y="514861"/>
                  <a:pt x="757238" y="462474"/>
                  <a:pt x="824865" y="431994"/>
                </a:cubicBezTo>
                <a:cubicBezTo>
                  <a:pt x="834390" y="428184"/>
                  <a:pt x="851535" y="425326"/>
                  <a:pt x="843915" y="411039"/>
                </a:cubicBezTo>
                <a:cubicBezTo>
                  <a:pt x="825817" y="376749"/>
                  <a:pt x="853440" y="361509"/>
                  <a:pt x="867728" y="341506"/>
                </a:cubicBezTo>
                <a:cubicBezTo>
                  <a:pt x="886778" y="315789"/>
                  <a:pt x="887730" y="315789"/>
                  <a:pt x="866775" y="293881"/>
                </a:cubicBezTo>
                <a:cubicBezTo>
                  <a:pt x="864870" y="291976"/>
                  <a:pt x="864870" y="284356"/>
                  <a:pt x="866775" y="282451"/>
                </a:cubicBezTo>
                <a:cubicBezTo>
                  <a:pt x="888682" y="251971"/>
                  <a:pt x="856297" y="229111"/>
                  <a:pt x="854392" y="202441"/>
                </a:cubicBezTo>
                <a:cubicBezTo>
                  <a:pt x="853440" y="195774"/>
                  <a:pt x="846772" y="187201"/>
                  <a:pt x="840105" y="185296"/>
                </a:cubicBezTo>
                <a:cubicBezTo>
                  <a:pt x="827722" y="181486"/>
                  <a:pt x="825817" y="193869"/>
                  <a:pt x="822007" y="201489"/>
                </a:cubicBezTo>
                <a:cubicBezTo>
                  <a:pt x="784860" y="269116"/>
                  <a:pt x="719138" y="319599"/>
                  <a:pt x="708660" y="402466"/>
                </a:cubicBezTo>
                <a:cubicBezTo>
                  <a:pt x="707707" y="411991"/>
                  <a:pt x="697230" y="424374"/>
                  <a:pt x="684847" y="421516"/>
                </a:cubicBezTo>
                <a:cubicBezTo>
                  <a:pt x="669607" y="417706"/>
                  <a:pt x="676275" y="403419"/>
                  <a:pt x="677228" y="392941"/>
                </a:cubicBezTo>
                <a:cubicBezTo>
                  <a:pt x="684847" y="347221"/>
                  <a:pt x="704850" y="305311"/>
                  <a:pt x="723900" y="263401"/>
                </a:cubicBezTo>
                <a:cubicBezTo>
                  <a:pt x="741997" y="223396"/>
                  <a:pt x="756285" y="183391"/>
                  <a:pt x="748665" y="129099"/>
                </a:cubicBezTo>
                <a:cubicBezTo>
                  <a:pt x="725805" y="161484"/>
                  <a:pt x="707707" y="187201"/>
                  <a:pt x="681038" y="224349"/>
                </a:cubicBezTo>
                <a:cubicBezTo>
                  <a:pt x="681038" y="173866"/>
                  <a:pt x="681038" y="138624"/>
                  <a:pt x="681038" y="104334"/>
                </a:cubicBezTo>
                <a:cubicBezTo>
                  <a:pt x="681038" y="93856"/>
                  <a:pt x="682942" y="74806"/>
                  <a:pt x="670560" y="76711"/>
                </a:cubicBezTo>
                <a:cubicBezTo>
                  <a:pt x="641032" y="81474"/>
                  <a:pt x="647700" y="60519"/>
                  <a:pt x="641032" y="47184"/>
                </a:cubicBezTo>
                <a:cubicBezTo>
                  <a:pt x="630555" y="25276"/>
                  <a:pt x="610553" y="-4251"/>
                  <a:pt x="590550" y="511"/>
                </a:cubicBezTo>
                <a:cubicBezTo>
                  <a:pt x="570547" y="5274"/>
                  <a:pt x="559117" y="35754"/>
                  <a:pt x="561975" y="64329"/>
                </a:cubicBezTo>
                <a:cubicBezTo>
                  <a:pt x="563880" y="79569"/>
                  <a:pt x="591503" y="118621"/>
                  <a:pt x="538163" y="99571"/>
                </a:cubicBezTo>
                <a:cubicBezTo>
                  <a:pt x="531495" y="97666"/>
                  <a:pt x="527685" y="109096"/>
                  <a:pt x="531495" y="113859"/>
                </a:cubicBezTo>
                <a:cubicBezTo>
                  <a:pt x="550545" y="137671"/>
                  <a:pt x="526732" y="160531"/>
                  <a:pt x="530542" y="184344"/>
                </a:cubicBezTo>
                <a:cubicBezTo>
                  <a:pt x="517207" y="185296"/>
                  <a:pt x="506730" y="178629"/>
                  <a:pt x="497205" y="170056"/>
                </a:cubicBezTo>
                <a:cubicBezTo>
                  <a:pt x="489585" y="163389"/>
                  <a:pt x="481965" y="161484"/>
                  <a:pt x="474345" y="172914"/>
                </a:cubicBezTo>
                <a:cubicBezTo>
                  <a:pt x="447675" y="210061"/>
                  <a:pt x="450532" y="292929"/>
                  <a:pt x="480060" y="327219"/>
                </a:cubicBezTo>
                <a:cubicBezTo>
                  <a:pt x="516255" y="371986"/>
                  <a:pt x="549592" y="417706"/>
                  <a:pt x="562928" y="475809"/>
                </a:cubicBezTo>
                <a:cubicBezTo>
                  <a:pt x="469582" y="412944"/>
                  <a:pt x="400050" y="306264"/>
                  <a:pt x="264795" y="334839"/>
                </a:cubicBezTo>
                <a:cubicBezTo>
                  <a:pt x="267653" y="394846"/>
                  <a:pt x="304800" y="438661"/>
                  <a:pt x="358140" y="482476"/>
                </a:cubicBezTo>
                <a:cubicBezTo>
                  <a:pt x="325755" y="481524"/>
                  <a:pt x="308610" y="462474"/>
                  <a:pt x="287655" y="471999"/>
                </a:cubicBezTo>
                <a:cubicBezTo>
                  <a:pt x="302895" y="521529"/>
                  <a:pt x="330517" y="551056"/>
                  <a:pt x="385763" y="552961"/>
                </a:cubicBezTo>
                <a:cubicBezTo>
                  <a:pt x="420053" y="553914"/>
                  <a:pt x="454342" y="565344"/>
                  <a:pt x="487680" y="574869"/>
                </a:cubicBezTo>
                <a:cubicBezTo>
                  <a:pt x="643890" y="617731"/>
                  <a:pt x="612457" y="601539"/>
                  <a:pt x="629603" y="742509"/>
                </a:cubicBezTo>
                <a:cubicBezTo>
                  <a:pt x="629603" y="744414"/>
                  <a:pt x="629603" y="745366"/>
                  <a:pt x="630555" y="747271"/>
                </a:cubicBezTo>
                <a:cubicBezTo>
                  <a:pt x="635317" y="780609"/>
                  <a:pt x="621030" y="783466"/>
                  <a:pt x="596265" y="770131"/>
                </a:cubicBezTo>
                <a:cubicBezTo>
                  <a:pt x="546735" y="743461"/>
                  <a:pt x="501015" y="710124"/>
                  <a:pt x="469582" y="664404"/>
                </a:cubicBezTo>
                <a:cubicBezTo>
                  <a:pt x="440055" y="621541"/>
                  <a:pt x="393382" y="588204"/>
                  <a:pt x="355282" y="596776"/>
                </a:cubicBezTo>
                <a:cubicBezTo>
                  <a:pt x="308610" y="606301"/>
                  <a:pt x="260985" y="576774"/>
                  <a:pt x="219075" y="606301"/>
                </a:cubicBezTo>
                <a:cubicBezTo>
                  <a:pt x="217170" y="607254"/>
                  <a:pt x="217170" y="612016"/>
                  <a:pt x="215265" y="618684"/>
                </a:cubicBezTo>
                <a:cubicBezTo>
                  <a:pt x="287655" y="656784"/>
                  <a:pt x="360997" y="694884"/>
                  <a:pt x="434340" y="733936"/>
                </a:cubicBezTo>
                <a:cubicBezTo>
                  <a:pt x="432435" y="737746"/>
                  <a:pt x="431482" y="741556"/>
                  <a:pt x="429578" y="745366"/>
                </a:cubicBezTo>
                <a:cubicBezTo>
                  <a:pt x="340042" y="716791"/>
                  <a:pt x="250507" y="688216"/>
                  <a:pt x="152400" y="657736"/>
                </a:cubicBezTo>
                <a:cubicBezTo>
                  <a:pt x="171450" y="685359"/>
                  <a:pt x="199072" y="682501"/>
                  <a:pt x="212407" y="710124"/>
                </a:cubicBezTo>
                <a:cubicBezTo>
                  <a:pt x="133350" y="701551"/>
                  <a:pt x="61913" y="705361"/>
                  <a:pt x="0" y="751081"/>
                </a:cubicBezTo>
                <a:cubicBezTo>
                  <a:pt x="87630" y="808231"/>
                  <a:pt x="180975" y="815851"/>
                  <a:pt x="280035" y="796801"/>
                </a:cubicBezTo>
                <a:cubicBezTo>
                  <a:pt x="251460" y="822519"/>
                  <a:pt x="213360" y="812994"/>
                  <a:pt x="186690" y="836806"/>
                </a:cubicBezTo>
                <a:cubicBezTo>
                  <a:pt x="216217" y="869191"/>
                  <a:pt x="250507" y="877764"/>
                  <a:pt x="289560" y="867286"/>
                </a:cubicBezTo>
                <a:cubicBezTo>
                  <a:pt x="320040" y="858714"/>
                  <a:pt x="349567" y="848236"/>
                  <a:pt x="381000" y="839664"/>
                </a:cubicBezTo>
                <a:cubicBezTo>
                  <a:pt x="413385" y="831091"/>
                  <a:pt x="446722" y="819661"/>
                  <a:pt x="481013" y="829186"/>
                </a:cubicBezTo>
                <a:cubicBezTo>
                  <a:pt x="479107" y="843474"/>
                  <a:pt x="468630" y="846331"/>
                  <a:pt x="461010" y="852046"/>
                </a:cubicBezTo>
                <a:cubicBezTo>
                  <a:pt x="411480" y="890146"/>
                  <a:pt x="338138" y="904434"/>
                  <a:pt x="327660" y="982539"/>
                </a:cubicBezTo>
                <a:cubicBezTo>
                  <a:pt x="326707" y="992064"/>
                  <a:pt x="311467" y="1002541"/>
                  <a:pt x="322897" y="1012066"/>
                </a:cubicBezTo>
                <a:cubicBezTo>
                  <a:pt x="327660" y="1016829"/>
                  <a:pt x="340995" y="1013019"/>
                  <a:pt x="349567" y="1011114"/>
                </a:cubicBezTo>
                <a:cubicBezTo>
                  <a:pt x="377190" y="1006351"/>
                  <a:pt x="416242" y="1010161"/>
                  <a:pt x="430530" y="993016"/>
                </a:cubicBezTo>
                <a:cubicBezTo>
                  <a:pt x="458153" y="959679"/>
                  <a:pt x="469582" y="979681"/>
                  <a:pt x="485775" y="997779"/>
                </a:cubicBezTo>
                <a:cubicBezTo>
                  <a:pt x="486728" y="998731"/>
                  <a:pt x="488632" y="997779"/>
                  <a:pt x="490538" y="996826"/>
                </a:cubicBezTo>
                <a:cubicBezTo>
                  <a:pt x="530542" y="985396"/>
                  <a:pt x="571500" y="976824"/>
                  <a:pt x="573405" y="921579"/>
                </a:cubicBezTo>
                <a:cubicBezTo>
                  <a:pt x="574357" y="899671"/>
                  <a:pt x="582930" y="878716"/>
                  <a:pt x="591503" y="857761"/>
                </a:cubicBezTo>
                <a:cubicBezTo>
                  <a:pt x="597217" y="843474"/>
                  <a:pt x="605790" y="825376"/>
                  <a:pt x="623888" y="827281"/>
                </a:cubicBezTo>
                <a:cubicBezTo>
                  <a:pt x="641985" y="829186"/>
                  <a:pt x="639128" y="850141"/>
                  <a:pt x="640080" y="862524"/>
                </a:cubicBezTo>
                <a:cubicBezTo>
                  <a:pt x="648653" y="928246"/>
                  <a:pt x="655320" y="994921"/>
                  <a:pt x="664845" y="1060644"/>
                </a:cubicBezTo>
                <a:cubicBezTo>
                  <a:pt x="685800" y="1211139"/>
                  <a:pt x="701992" y="1363539"/>
                  <a:pt x="748665" y="1509271"/>
                </a:cubicBezTo>
                <a:cubicBezTo>
                  <a:pt x="753428" y="1523559"/>
                  <a:pt x="751522" y="1542609"/>
                  <a:pt x="774382" y="1543561"/>
                </a:cubicBezTo>
                <a:cubicBezTo>
                  <a:pt x="826770" y="1546419"/>
                  <a:pt x="853440" y="1510224"/>
                  <a:pt x="833438" y="1460694"/>
                </a:cubicBezTo>
                <a:cubicBezTo>
                  <a:pt x="753428" y="1264479"/>
                  <a:pt x="691515" y="1063502"/>
                  <a:pt x="671513" y="851094"/>
                </a:cubicBezTo>
                <a:cubicBezTo>
                  <a:pt x="670560" y="837759"/>
                  <a:pt x="661988" y="820614"/>
                  <a:pt x="677228" y="812041"/>
                </a:cubicBezTo>
                <a:cubicBezTo>
                  <a:pt x="692467" y="803469"/>
                  <a:pt x="708660" y="810136"/>
                  <a:pt x="721995" y="817756"/>
                </a:cubicBezTo>
                <a:cubicBezTo>
                  <a:pt x="751522" y="834901"/>
                  <a:pt x="774382" y="858714"/>
                  <a:pt x="795338" y="885384"/>
                </a:cubicBezTo>
                <a:cubicBezTo>
                  <a:pt x="822960" y="920626"/>
                  <a:pt x="850582" y="891099"/>
                  <a:pt x="877253" y="885384"/>
                </a:cubicBezTo>
                <a:cubicBezTo>
                  <a:pt x="909638" y="878716"/>
                  <a:pt x="865822" y="857761"/>
                  <a:pt x="880110" y="845379"/>
                </a:cubicBezTo>
                <a:cubicBezTo>
                  <a:pt x="906780" y="851094"/>
                  <a:pt x="976313" y="834901"/>
                  <a:pt x="999172" y="819661"/>
                </a:cubicBezTo>
                <a:cubicBezTo>
                  <a:pt x="1017270" y="807279"/>
                  <a:pt x="1011555" y="798706"/>
                  <a:pt x="999172" y="786324"/>
                </a:cubicBezTo>
                <a:cubicBezTo>
                  <a:pt x="969645" y="754891"/>
                  <a:pt x="893445" y="734889"/>
                  <a:pt x="851535" y="751081"/>
                </a:cubicBezTo>
                <a:cubicBezTo>
                  <a:pt x="830580" y="759654"/>
                  <a:pt x="811530" y="758701"/>
                  <a:pt x="792480" y="748224"/>
                </a:cubicBezTo>
                <a:cubicBezTo>
                  <a:pt x="790575" y="747271"/>
                  <a:pt x="788670" y="738699"/>
                  <a:pt x="790575" y="736794"/>
                </a:cubicBezTo>
                <a:cubicBezTo>
                  <a:pt x="803910" y="718696"/>
                  <a:pt x="824865" y="711076"/>
                  <a:pt x="844867" y="714886"/>
                </a:cubicBezTo>
                <a:cubicBezTo>
                  <a:pt x="931545" y="731079"/>
                  <a:pt x="984885" y="671071"/>
                  <a:pt x="1046797" y="629161"/>
                </a:cubicBezTo>
                <a:cubicBezTo>
                  <a:pt x="1053465" y="624399"/>
                  <a:pt x="1060132" y="618684"/>
                  <a:pt x="1056323" y="610111"/>
                </a:cubicBezTo>
                <a:cubicBezTo>
                  <a:pt x="1053465" y="601539"/>
                  <a:pt x="1043940" y="602491"/>
                  <a:pt x="1036320" y="603444"/>
                </a:cubicBezTo>
                <a:close/>
                <a:moveTo>
                  <a:pt x="576263" y="259591"/>
                </a:moveTo>
                <a:cubicBezTo>
                  <a:pt x="569595" y="262449"/>
                  <a:pt x="562928" y="258639"/>
                  <a:pt x="561022" y="252924"/>
                </a:cubicBezTo>
                <a:cubicBezTo>
                  <a:pt x="551497" y="230064"/>
                  <a:pt x="541972" y="207204"/>
                  <a:pt x="533400" y="184344"/>
                </a:cubicBezTo>
                <a:cubicBezTo>
                  <a:pt x="533400" y="184344"/>
                  <a:pt x="532447" y="184344"/>
                  <a:pt x="532447" y="183391"/>
                </a:cubicBezTo>
                <a:cubicBezTo>
                  <a:pt x="532447" y="183391"/>
                  <a:pt x="532447" y="183391"/>
                  <a:pt x="532447" y="183391"/>
                </a:cubicBezTo>
                <a:cubicBezTo>
                  <a:pt x="532447" y="183391"/>
                  <a:pt x="532447" y="184344"/>
                  <a:pt x="532447" y="184344"/>
                </a:cubicBezTo>
                <a:cubicBezTo>
                  <a:pt x="553403" y="198631"/>
                  <a:pt x="567690" y="218634"/>
                  <a:pt x="580072" y="240541"/>
                </a:cubicBezTo>
                <a:cubicBezTo>
                  <a:pt x="583882" y="247209"/>
                  <a:pt x="585788" y="255781"/>
                  <a:pt x="576263" y="259591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99" name="Freeform: Shape 2798">
            <a:extLst>
              <a:ext uri="{FF2B5EF4-FFF2-40B4-BE49-F238E27FC236}">
                <a16:creationId xmlns:a16="http://schemas.microsoft.com/office/drawing/2014/main" id="{DA485C1A-F7A8-467C-8E65-B79BBA203C6A}"/>
              </a:ext>
            </a:extLst>
          </p:cNvPr>
          <p:cNvSpPr/>
          <p:nvPr/>
        </p:nvSpPr>
        <p:spPr>
          <a:xfrm>
            <a:off x="9249749" y="4262310"/>
            <a:ext cx="583643" cy="593020"/>
          </a:xfrm>
          <a:custGeom>
            <a:avLst/>
            <a:gdLst>
              <a:gd name="connsiteX0" fmla="*/ 201909 w 999744"/>
              <a:gd name="connsiteY0" fmla="*/ 703893 h 1015807"/>
              <a:gd name="connsiteX1" fmla="*/ 229926 w 999744"/>
              <a:gd name="connsiteY1" fmla="*/ 747652 h 1015807"/>
              <a:gd name="connsiteX2" fmla="*/ 253322 w 999744"/>
              <a:gd name="connsiteY2" fmla="*/ 775669 h 1015807"/>
              <a:gd name="connsiteX3" fmla="*/ 283361 w 999744"/>
              <a:gd name="connsiteY3" fmla="*/ 785923 h 1015807"/>
              <a:gd name="connsiteX4" fmla="*/ 308345 w 999744"/>
              <a:gd name="connsiteY4" fmla="*/ 806285 h 1015807"/>
              <a:gd name="connsiteX5" fmla="*/ 189633 w 999744"/>
              <a:gd name="connsiteY5" fmla="*/ 820439 h 1015807"/>
              <a:gd name="connsiteX6" fmla="*/ 254622 w 999744"/>
              <a:gd name="connsiteY6" fmla="*/ 818995 h 1015807"/>
              <a:gd name="connsiteX7" fmla="*/ 205086 w 999744"/>
              <a:gd name="connsiteY7" fmla="*/ 860443 h 1015807"/>
              <a:gd name="connsiteX8" fmla="*/ 202342 w 999744"/>
              <a:gd name="connsiteY8" fmla="*/ 862176 h 1015807"/>
              <a:gd name="connsiteX9" fmla="*/ 202484 w 999744"/>
              <a:gd name="connsiteY9" fmla="*/ 862139 h 1015807"/>
              <a:gd name="connsiteX10" fmla="*/ 204943 w 999744"/>
              <a:gd name="connsiteY10" fmla="*/ 860586 h 1015807"/>
              <a:gd name="connsiteX11" fmla="*/ 205461 w 999744"/>
              <a:gd name="connsiteY11" fmla="*/ 861362 h 1015807"/>
              <a:gd name="connsiteX12" fmla="*/ 205664 w 999744"/>
              <a:gd name="connsiteY12" fmla="*/ 861309 h 1015807"/>
              <a:gd name="connsiteX13" fmla="*/ 272096 w 999744"/>
              <a:gd name="connsiteY13" fmla="*/ 826215 h 1015807"/>
              <a:gd name="connsiteX14" fmla="*/ 280328 w 999744"/>
              <a:gd name="connsiteY14" fmla="*/ 823327 h 1015807"/>
              <a:gd name="connsiteX15" fmla="*/ 331019 w 999744"/>
              <a:gd name="connsiteY15" fmla="*/ 829826 h 1015807"/>
              <a:gd name="connsiteX16" fmla="*/ 365535 w 999744"/>
              <a:gd name="connsiteY16" fmla="*/ 839791 h 1015807"/>
              <a:gd name="connsiteX17" fmla="*/ 397596 w 999744"/>
              <a:gd name="connsiteY17" fmla="*/ 844123 h 1015807"/>
              <a:gd name="connsiteX18" fmla="*/ 406694 w 999744"/>
              <a:gd name="connsiteY18" fmla="*/ 851777 h 1015807"/>
              <a:gd name="connsiteX19" fmla="*/ 416804 w 999744"/>
              <a:gd name="connsiteY19" fmla="*/ 893081 h 1015807"/>
              <a:gd name="connsiteX20" fmla="*/ 414349 w 999744"/>
              <a:gd name="connsiteY20" fmla="*/ 901891 h 1015807"/>
              <a:gd name="connsiteX21" fmla="*/ 380266 w 999744"/>
              <a:gd name="connsiteY21" fmla="*/ 972078 h 1015807"/>
              <a:gd name="connsiteX22" fmla="*/ 421570 w 999744"/>
              <a:gd name="connsiteY22" fmla="*/ 919799 h 1015807"/>
              <a:gd name="connsiteX23" fmla="*/ 421281 w 999744"/>
              <a:gd name="connsiteY23" fmla="*/ 983343 h 1015807"/>
              <a:gd name="connsiteX24" fmla="*/ 420992 w 999744"/>
              <a:gd name="connsiteY24" fmla="*/ 985798 h 1015807"/>
              <a:gd name="connsiteX25" fmla="*/ 421010 w 999744"/>
              <a:gd name="connsiteY25" fmla="*/ 985783 h 1015807"/>
              <a:gd name="connsiteX26" fmla="*/ 421280 w 999744"/>
              <a:gd name="connsiteY26" fmla="*/ 983486 h 1015807"/>
              <a:gd name="connsiteX27" fmla="*/ 422580 w 999744"/>
              <a:gd name="connsiteY27" fmla="*/ 984497 h 1015807"/>
              <a:gd name="connsiteX28" fmla="*/ 422563 w 999744"/>
              <a:gd name="connsiteY28" fmla="*/ 984513 h 1015807"/>
              <a:gd name="connsiteX29" fmla="*/ 422580 w 999744"/>
              <a:gd name="connsiteY29" fmla="*/ 984498 h 1015807"/>
              <a:gd name="connsiteX30" fmla="*/ 436444 w 999744"/>
              <a:gd name="connsiteY30" fmla="*/ 940306 h 1015807"/>
              <a:gd name="connsiteX31" fmla="*/ 431101 w 999744"/>
              <a:gd name="connsiteY31" fmla="*/ 861598 h 1015807"/>
              <a:gd name="connsiteX32" fmla="*/ 436878 w 999744"/>
              <a:gd name="connsiteY32" fmla="*/ 854955 h 1015807"/>
              <a:gd name="connsiteX33" fmla="*/ 470672 w 999744"/>
              <a:gd name="connsiteY33" fmla="*/ 853221 h 1015807"/>
              <a:gd name="connsiteX34" fmla="*/ 523240 w 999744"/>
              <a:gd name="connsiteY34" fmla="*/ 860298 h 1015807"/>
              <a:gd name="connsiteX35" fmla="*/ 530894 w 999744"/>
              <a:gd name="connsiteY35" fmla="*/ 866508 h 1015807"/>
              <a:gd name="connsiteX36" fmla="*/ 582018 w 999744"/>
              <a:gd name="connsiteY36" fmla="*/ 930486 h 1015807"/>
              <a:gd name="connsiteX37" fmla="*/ 584473 w 999744"/>
              <a:gd name="connsiteY37" fmla="*/ 932507 h 1015807"/>
              <a:gd name="connsiteX38" fmla="*/ 570176 w 999744"/>
              <a:gd name="connsiteY38" fmla="*/ 888604 h 1015807"/>
              <a:gd name="connsiteX39" fmla="*/ 680800 w 999744"/>
              <a:gd name="connsiteY39" fmla="*/ 916910 h 1015807"/>
              <a:gd name="connsiteX40" fmla="*/ 679067 w 999744"/>
              <a:gd name="connsiteY40" fmla="*/ 921099 h 1015807"/>
              <a:gd name="connsiteX41" fmla="*/ 630254 w 999744"/>
              <a:gd name="connsiteY41" fmla="*/ 977999 h 1015807"/>
              <a:gd name="connsiteX42" fmla="*/ 570609 w 999744"/>
              <a:gd name="connsiteY42" fmla="*/ 986809 h 1015807"/>
              <a:gd name="connsiteX43" fmla="*/ 541292 w 999744"/>
              <a:gd name="connsiteY43" fmla="*/ 969912 h 1015807"/>
              <a:gd name="connsiteX44" fmla="*/ 495223 w 999744"/>
              <a:gd name="connsiteY44" fmla="*/ 960380 h 1015807"/>
              <a:gd name="connsiteX45" fmla="*/ 474716 w 999744"/>
              <a:gd name="connsiteY45" fmla="*/ 970779 h 1015807"/>
              <a:gd name="connsiteX46" fmla="*/ 439622 w 999744"/>
              <a:gd name="connsiteY46" fmla="*/ 998507 h 1015807"/>
              <a:gd name="connsiteX47" fmla="*/ 422291 w 999744"/>
              <a:gd name="connsiteY47" fmla="*/ 1010205 h 1015807"/>
              <a:gd name="connsiteX48" fmla="*/ 375355 w 999744"/>
              <a:gd name="connsiteY48" fmla="*/ 1004139 h 1015807"/>
              <a:gd name="connsiteX49" fmla="*/ 346038 w 999744"/>
              <a:gd name="connsiteY49" fmla="*/ 964280 h 1015807"/>
              <a:gd name="connsiteX50" fmla="*/ 323654 w 999744"/>
              <a:gd name="connsiteY50" fmla="*/ 929763 h 1015807"/>
              <a:gd name="connsiteX51" fmla="*/ 265742 w 999744"/>
              <a:gd name="connsiteY51" fmla="*/ 907812 h 1015807"/>
              <a:gd name="connsiteX52" fmla="*/ 216351 w 999744"/>
              <a:gd name="connsiteY52" fmla="*/ 910411 h 1015807"/>
              <a:gd name="connsiteX53" fmla="*/ 171148 w 999744"/>
              <a:gd name="connsiteY53" fmla="*/ 873296 h 1015807"/>
              <a:gd name="connsiteX54" fmla="*/ 162627 w 999744"/>
              <a:gd name="connsiteY54" fmla="*/ 800075 h 1015807"/>
              <a:gd name="connsiteX55" fmla="*/ 178080 w 999744"/>
              <a:gd name="connsiteY55" fmla="*/ 732199 h 1015807"/>
              <a:gd name="connsiteX56" fmla="*/ 194688 w 999744"/>
              <a:gd name="connsiteY56" fmla="*/ 704470 h 1015807"/>
              <a:gd name="connsiteX57" fmla="*/ 201909 w 999744"/>
              <a:gd name="connsiteY57" fmla="*/ 703893 h 1015807"/>
              <a:gd name="connsiteX58" fmla="*/ 882119 w 999744"/>
              <a:gd name="connsiteY58" fmla="*/ 613487 h 1015807"/>
              <a:gd name="connsiteX59" fmla="*/ 881109 w 999744"/>
              <a:gd name="connsiteY59" fmla="*/ 614063 h 1015807"/>
              <a:gd name="connsiteX60" fmla="*/ 882066 w 999744"/>
              <a:gd name="connsiteY60" fmla="*/ 613696 h 1015807"/>
              <a:gd name="connsiteX61" fmla="*/ 168548 w 999744"/>
              <a:gd name="connsiteY61" fmla="*/ 516148 h 1015807"/>
              <a:gd name="connsiteX62" fmla="*/ 196565 w 999744"/>
              <a:gd name="connsiteY62" fmla="*/ 520914 h 1015807"/>
              <a:gd name="connsiteX63" fmla="*/ 247978 w 999744"/>
              <a:gd name="connsiteY63" fmla="*/ 560774 h 1015807"/>
              <a:gd name="connsiteX64" fmla="*/ 262275 w 999744"/>
              <a:gd name="connsiteY64" fmla="*/ 588935 h 1015807"/>
              <a:gd name="connsiteX65" fmla="*/ 285382 w 999744"/>
              <a:gd name="connsiteY65" fmla="*/ 617241 h 1015807"/>
              <a:gd name="connsiteX66" fmla="*/ 321920 w 999744"/>
              <a:gd name="connsiteY66" fmla="*/ 620273 h 1015807"/>
              <a:gd name="connsiteX67" fmla="*/ 362068 w 999744"/>
              <a:gd name="connsiteY67" fmla="*/ 604821 h 1015807"/>
              <a:gd name="connsiteX68" fmla="*/ 391819 w 999744"/>
              <a:gd name="connsiteY68" fmla="*/ 609442 h 1015807"/>
              <a:gd name="connsiteX69" fmla="*/ 418536 w 999744"/>
              <a:gd name="connsiteY69" fmla="*/ 629083 h 1015807"/>
              <a:gd name="connsiteX70" fmla="*/ 447420 w 999744"/>
              <a:gd name="connsiteY70" fmla="*/ 646413 h 1015807"/>
              <a:gd name="connsiteX71" fmla="*/ 484824 w 999744"/>
              <a:gd name="connsiteY71" fmla="*/ 645114 h 1015807"/>
              <a:gd name="connsiteX72" fmla="*/ 509231 w 999744"/>
              <a:gd name="connsiteY72" fmla="*/ 654645 h 1015807"/>
              <a:gd name="connsiteX73" fmla="*/ 523239 w 999744"/>
              <a:gd name="connsiteY73" fmla="*/ 703459 h 1015807"/>
              <a:gd name="connsiteX74" fmla="*/ 544036 w 999744"/>
              <a:gd name="connsiteY74" fmla="*/ 772346 h 1015807"/>
              <a:gd name="connsiteX75" fmla="*/ 589961 w 999744"/>
              <a:gd name="connsiteY75" fmla="*/ 831991 h 1015807"/>
              <a:gd name="connsiteX76" fmla="*/ 543169 w 999744"/>
              <a:gd name="connsiteY76" fmla="*/ 840512 h 1015807"/>
              <a:gd name="connsiteX77" fmla="*/ 461140 w 999744"/>
              <a:gd name="connsiteY77" fmla="*/ 833290 h 1015807"/>
              <a:gd name="connsiteX78" fmla="*/ 420991 w 999744"/>
              <a:gd name="connsiteY78" fmla="*/ 829391 h 1015807"/>
              <a:gd name="connsiteX79" fmla="*/ 370300 w 999744"/>
              <a:gd name="connsiteY79" fmla="*/ 820871 h 1015807"/>
              <a:gd name="connsiteX80" fmla="*/ 336506 w 999744"/>
              <a:gd name="connsiteY80" fmla="*/ 808884 h 1015807"/>
              <a:gd name="connsiteX81" fmla="*/ 313688 w 999744"/>
              <a:gd name="connsiteY81" fmla="*/ 781300 h 1015807"/>
              <a:gd name="connsiteX82" fmla="*/ 299391 w 999744"/>
              <a:gd name="connsiteY82" fmla="*/ 770758 h 1015807"/>
              <a:gd name="connsiteX83" fmla="*/ 274262 w 999744"/>
              <a:gd name="connsiteY83" fmla="*/ 760504 h 1015807"/>
              <a:gd name="connsiteX84" fmla="*/ 246678 w 999744"/>
              <a:gd name="connsiteY84" fmla="*/ 728876 h 1015807"/>
              <a:gd name="connsiteX85" fmla="*/ 214617 w 999744"/>
              <a:gd name="connsiteY85" fmla="*/ 684829 h 1015807"/>
              <a:gd name="connsiteX86" fmla="*/ 187466 w 999744"/>
              <a:gd name="connsiteY86" fmla="*/ 654790 h 1015807"/>
              <a:gd name="connsiteX87" fmla="*/ 159594 w 999744"/>
              <a:gd name="connsiteY87" fmla="*/ 555286 h 1015807"/>
              <a:gd name="connsiteX88" fmla="*/ 163926 w 999744"/>
              <a:gd name="connsiteY88" fmla="*/ 518170 h 1015807"/>
              <a:gd name="connsiteX89" fmla="*/ 168548 w 999744"/>
              <a:gd name="connsiteY89" fmla="*/ 516148 h 1015807"/>
              <a:gd name="connsiteX90" fmla="*/ 473993 w 999744"/>
              <a:gd name="connsiteY90" fmla="*/ 489576 h 1015807"/>
              <a:gd name="connsiteX91" fmla="*/ 484391 w 999744"/>
              <a:gd name="connsiteY91" fmla="*/ 506184 h 1015807"/>
              <a:gd name="connsiteX92" fmla="*/ 524106 w 999744"/>
              <a:gd name="connsiteY92" fmla="*/ 524814 h 1015807"/>
              <a:gd name="connsiteX93" fmla="*/ 568154 w 999744"/>
              <a:gd name="connsiteY93" fmla="*/ 538678 h 1015807"/>
              <a:gd name="connsiteX94" fmla="*/ 593860 w 999744"/>
              <a:gd name="connsiteY94" fmla="*/ 577671 h 1015807"/>
              <a:gd name="connsiteX95" fmla="*/ 600503 w 999744"/>
              <a:gd name="connsiteY95" fmla="*/ 598612 h 1015807"/>
              <a:gd name="connsiteX96" fmla="*/ 584040 w 999744"/>
              <a:gd name="connsiteY96" fmla="*/ 610743 h 1015807"/>
              <a:gd name="connsiteX97" fmla="*/ 567143 w 999744"/>
              <a:gd name="connsiteY97" fmla="*/ 640349 h 1015807"/>
              <a:gd name="connsiteX98" fmla="*/ 570898 w 999744"/>
              <a:gd name="connsiteY98" fmla="*/ 663167 h 1015807"/>
              <a:gd name="connsiteX99" fmla="*/ 557034 w 999744"/>
              <a:gd name="connsiteY99" fmla="*/ 729022 h 1015807"/>
              <a:gd name="connsiteX100" fmla="*/ 546346 w 999744"/>
              <a:gd name="connsiteY100" fmla="*/ 692629 h 1015807"/>
              <a:gd name="connsiteX101" fmla="*/ 531905 w 999744"/>
              <a:gd name="connsiteY101" fmla="*/ 631106 h 1015807"/>
              <a:gd name="connsiteX102" fmla="*/ 495656 w 999744"/>
              <a:gd name="connsiteY102" fmla="*/ 614498 h 1015807"/>
              <a:gd name="connsiteX103" fmla="*/ 486558 w 999744"/>
              <a:gd name="connsiteY103" fmla="*/ 618830 h 1015807"/>
              <a:gd name="connsiteX104" fmla="*/ 438322 w 999744"/>
              <a:gd name="connsiteY104" fmla="*/ 613632 h 1015807"/>
              <a:gd name="connsiteX105" fmla="*/ 422147 w 999744"/>
              <a:gd name="connsiteY105" fmla="*/ 600345 h 1015807"/>
              <a:gd name="connsiteX106" fmla="*/ 353837 w 999744"/>
              <a:gd name="connsiteY106" fmla="*/ 588069 h 1015807"/>
              <a:gd name="connsiteX107" fmla="*/ 346472 w 999744"/>
              <a:gd name="connsiteY107" fmla="*/ 590525 h 1015807"/>
              <a:gd name="connsiteX108" fmla="*/ 364813 w 999744"/>
              <a:gd name="connsiteY108" fmla="*/ 547344 h 1015807"/>
              <a:gd name="connsiteX109" fmla="*/ 385031 w 999744"/>
              <a:gd name="connsiteY109" fmla="*/ 540411 h 1015807"/>
              <a:gd name="connsiteX110" fmla="*/ 429224 w 999744"/>
              <a:gd name="connsiteY110" fmla="*/ 535357 h 1015807"/>
              <a:gd name="connsiteX111" fmla="*/ 473993 w 999744"/>
              <a:gd name="connsiteY111" fmla="*/ 489576 h 1015807"/>
              <a:gd name="connsiteX112" fmla="*/ 795593 w 999744"/>
              <a:gd name="connsiteY112" fmla="*/ 468852 h 1015807"/>
              <a:gd name="connsiteX113" fmla="*/ 834171 w 999744"/>
              <a:gd name="connsiteY113" fmla="*/ 491164 h 1015807"/>
              <a:gd name="connsiteX114" fmla="*/ 836193 w 999744"/>
              <a:gd name="connsiteY114" fmla="*/ 495641 h 1015807"/>
              <a:gd name="connsiteX115" fmla="*/ 839659 w 999744"/>
              <a:gd name="connsiteY115" fmla="*/ 536078 h 1015807"/>
              <a:gd name="connsiteX116" fmla="*/ 827239 w 999744"/>
              <a:gd name="connsiteY116" fmla="*/ 580270 h 1015807"/>
              <a:gd name="connsiteX117" fmla="*/ 816263 w 999744"/>
              <a:gd name="connsiteY117" fmla="*/ 622296 h 1015807"/>
              <a:gd name="connsiteX118" fmla="*/ 815685 w 999744"/>
              <a:gd name="connsiteY118" fmla="*/ 635294 h 1015807"/>
              <a:gd name="connsiteX119" fmla="*/ 791279 w 999744"/>
              <a:gd name="connsiteY119" fmla="*/ 681507 h 1015807"/>
              <a:gd name="connsiteX120" fmla="*/ 779725 w 999744"/>
              <a:gd name="connsiteY120" fmla="*/ 694361 h 1015807"/>
              <a:gd name="connsiteX121" fmla="*/ 694086 w 999744"/>
              <a:gd name="connsiteY121" fmla="*/ 772635 h 1015807"/>
              <a:gd name="connsiteX122" fmla="*/ 637618 w 999744"/>
              <a:gd name="connsiteY122" fmla="*/ 811051 h 1015807"/>
              <a:gd name="connsiteX123" fmla="*/ 625632 w 999744"/>
              <a:gd name="connsiteY123" fmla="*/ 819716 h 1015807"/>
              <a:gd name="connsiteX124" fmla="*/ 618844 w 999744"/>
              <a:gd name="connsiteY124" fmla="*/ 820149 h 1015807"/>
              <a:gd name="connsiteX125" fmla="*/ 578985 w 999744"/>
              <a:gd name="connsiteY125" fmla="*/ 790688 h 1015807"/>
              <a:gd name="connsiteX126" fmla="*/ 577396 w 999744"/>
              <a:gd name="connsiteY126" fmla="*/ 749529 h 1015807"/>
              <a:gd name="connsiteX127" fmla="*/ 599059 w 999744"/>
              <a:gd name="connsiteY127" fmla="*/ 698982 h 1015807"/>
              <a:gd name="connsiteX128" fmla="*/ 594726 w 999744"/>
              <a:gd name="connsiteY128" fmla="*/ 662733 h 1015807"/>
              <a:gd name="connsiteX129" fmla="*/ 612201 w 999744"/>
              <a:gd name="connsiteY129" fmla="*/ 621574 h 1015807"/>
              <a:gd name="connsiteX130" fmla="*/ 639640 w 999744"/>
              <a:gd name="connsiteY130" fmla="*/ 608721 h 1015807"/>
              <a:gd name="connsiteX131" fmla="*/ 664480 w 999744"/>
              <a:gd name="connsiteY131" fmla="*/ 595723 h 1015807"/>
              <a:gd name="connsiteX132" fmla="*/ 682243 w 999744"/>
              <a:gd name="connsiteY132" fmla="*/ 563374 h 1015807"/>
              <a:gd name="connsiteX133" fmla="*/ 677045 w 999744"/>
              <a:gd name="connsiteY133" fmla="*/ 509794 h 1015807"/>
              <a:gd name="connsiteX134" fmla="*/ 683544 w 999744"/>
              <a:gd name="connsiteY134" fmla="*/ 502573 h 1015807"/>
              <a:gd name="connsiteX135" fmla="*/ 750842 w 999744"/>
              <a:gd name="connsiteY135" fmla="*/ 482066 h 1015807"/>
              <a:gd name="connsiteX136" fmla="*/ 795593 w 999744"/>
              <a:gd name="connsiteY136" fmla="*/ 468852 h 1015807"/>
              <a:gd name="connsiteX137" fmla="*/ 905966 w 999744"/>
              <a:gd name="connsiteY137" fmla="*/ 445366 h 1015807"/>
              <a:gd name="connsiteX138" fmla="*/ 942630 w 999744"/>
              <a:gd name="connsiteY138" fmla="*/ 450149 h 1015807"/>
              <a:gd name="connsiteX139" fmla="*/ 999386 w 999744"/>
              <a:gd name="connsiteY139" fmla="*/ 524092 h 1015807"/>
              <a:gd name="connsiteX140" fmla="*/ 967326 w 999744"/>
              <a:gd name="connsiteY140" fmla="*/ 594568 h 1015807"/>
              <a:gd name="connsiteX141" fmla="*/ 942919 w 999744"/>
              <a:gd name="connsiteY141" fmla="*/ 612620 h 1015807"/>
              <a:gd name="connsiteX142" fmla="*/ 924000 w 999744"/>
              <a:gd name="connsiteY142" fmla="*/ 650458 h 1015807"/>
              <a:gd name="connsiteX143" fmla="*/ 932087 w 999744"/>
              <a:gd name="connsiteY143" fmla="*/ 702737 h 1015807"/>
              <a:gd name="connsiteX144" fmla="*/ 937576 w 999744"/>
              <a:gd name="connsiteY144" fmla="*/ 752562 h 1015807"/>
              <a:gd name="connsiteX145" fmla="*/ 903059 w 999744"/>
              <a:gd name="connsiteY145" fmla="*/ 787366 h 1015807"/>
              <a:gd name="connsiteX146" fmla="*/ 859301 w 999744"/>
              <a:gd name="connsiteY146" fmla="*/ 791844 h 1015807"/>
              <a:gd name="connsiteX147" fmla="*/ 835905 w 999744"/>
              <a:gd name="connsiteY147" fmla="*/ 795309 h 1015807"/>
              <a:gd name="connsiteX148" fmla="*/ 801533 w 999744"/>
              <a:gd name="connsiteY148" fmla="*/ 825637 h 1015807"/>
              <a:gd name="connsiteX149" fmla="*/ 791280 w 999744"/>
              <a:gd name="connsiteY149" fmla="*/ 857843 h 1015807"/>
              <a:gd name="connsiteX150" fmla="*/ 779726 w 999744"/>
              <a:gd name="connsiteY150" fmla="*/ 886438 h 1015807"/>
              <a:gd name="connsiteX151" fmla="*/ 748965 w 999744"/>
              <a:gd name="connsiteY151" fmla="*/ 904201 h 1015807"/>
              <a:gd name="connsiteX152" fmla="*/ 634731 w 999744"/>
              <a:gd name="connsiteY152" fmla="*/ 891348 h 1015807"/>
              <a:gd name="connsiteX153" fmla="*/ 567287 w 999744"/>
              <a:gd name="connsiteY153" fmla="*/ 871418 h 1015807"/>
              <a:gd name="connsiteX154" fmla="*/ 561799 w 999744"/>
              <a:gd name="connsiteY154" fmla="*/ 869251 h 1015807"/>
              <a:gd name="connsiteX155" fmla="*/ 615523 w 999744"/>
              <a:gd name="connsiteY155" fmla="*/ 847011 h 1015807"/>
              <a:gd name="connsiteX156" fmla="*/ 674301 w 999744"/>
              <a:gd name="connsiteY156" fmla="*/ 810040 h 1015807"/>
              <a:gd name="connsiteX157" fmla="*/ 714160 w 999744"/>
              <a:gd name="connsiteY157" fmla="*/ 784767 h 1015807"/>
              <a:gd name="connsiteX158" fmla="*/ 745211 w 999744"/>
              <a:gd name="connsiteY158" fmla="*/ 766137 h 1015807"/>
              <a:gd name="connsiteX159" fmla="*/ 756475 w 999744"/>
              <a:gd name="connsiteY159" fmla="*/ 882538 h 1015807"/>
              <a:gd name="connsiteX160" fmla="*/ 756475 w 999744"/>
              <a:gd name="connsiteY160" fmla="*/ 878206 h 1015807"/>
              <a:gd name="connsiteX161" fmla="*/ 755608 w 999744"/>
              <a:gd name="connsiteY161" fmla="*/ 873295 h 1015807"/>
              <a:gd name="connsiteX162" fmla="*/ 758352 w 999744"/>
              <a:gd name="connsiteY162" fmla="*/ 809463 h 1015807"/>
              <a:gd name="connsiteX163" fmla="*/ 783914 w 999744"/>
              <a:gd name="connsiteY163" fmla="*/ 723389 h 1015807"/>
              <a:gd name="connsiteX164" fmla="*/ 810487 w 999744"/>
              <a:gd name="connsiteY164" fmla="*/ 691906 h 1015807"/>
              <a:gd name="connsiteX165" fmla="*/ 858001 w 999744"/>
              <a:gd name="connsiteY165" fmla="*/ 653491 h 1015807"/>
              <a:gd name="connsiteX166" fmla="*/ 881685 w 999744"/>
              <a:gd name="connsiteY166" fmla="*/ 615219 h 1015807"/>
              <a:gd name="connsiteX167" fmla="*/ 881865 w 999744"/>
              <a:gd name="connsiteY167" fmla="*/ 614500 h 1015807"/>
              <a:gd name="connsiteX168" fmla="*/ 881108 w 999744"/>
              <a:gd name="connsiteY168" fmla="*/ 614065 h 1015807"/>
              <a:gd name="connsiteX169" fmla="*/ 835616 w 999744"/>
              <a:gd name="connsiteY169" fmla="*/ 652479 h 1015807"/>
              <a:gd name="connsiteX170" fmla="*/ 851791 w 999744"/>
              <a:gd name="connsiteY170" fmla="*/ 586914 h 1015807"/>
              <a:gd name="connsiteX171" fmla="*/ 890495 w 999744"/>
              <a:gd name="connsiteY171" fmla="*/ 540555 h 1015807"/>
              <a:gd name="connsiteX172" fmla="*/ 951729 w 999744"/>
              <a:gd name="connsiteY172" fmla="*/ 493619 h 1015807"/>
              <a:gd name="connsiteX173" fmla="*/ 954906 w 999744"/>
              <a:gd name="connsiteY173" fmla="*/ 492175 h 1015807"/>
              <a:gd name="connsiteX174" fmla="*/ 890495 w 999744"/>
              <a:gd name="connsiteY174" fmla="*/ 514705 h 1015807"/>
              <a:gd name="connsiteX175" fmla="*/ 903755 w 999744"/>
              <a:gd name="connsiteY175" fmla="*/ 454749 h 1015807"/>
              <a:gd name="connsiteX176" fmla="*/ 902625 w 999744"/>
              <a:gd name="connsiteY176" fmla="*/ 453760 h 1015807"/>
              <a:gd name="connsiteX177" fmla="*/ 904185 w 999744"/>
              <a:gd name="connsiteY177" fmla="*/ 452342 h 1015807"/>
              <a:gd name="connsiteX178" fmla="*/ 904215 w 999744"/>
              <a:gd name="connsiteY178" fmla="*/ 452171 h 1015807"/>
              <a:gd name="connsiteX179" fmla="*/ 902626 w 999744"/>
              <a:gd name="connsiteY179" fmla="*/ 453616 h 1015807"/>
              <a:gd name="connsiteX180" fmla="*/ 870999 w 999744"/>
              <a:gd name="connsiteY180" fmla="*/ 528136 h 1015807"/>
              <a:gd name="connsiteX181" fmla="*/ 862911 w 999744"/>
              <a:gd name="connsiteY181" fmla="*/ 539400 h 1015807"/>
              <a:gd name="connsiteX182" fmla="*/ 858434 w 999744"/>
              <a:gd name="connsiteY182" fmla="*/ 478022 h 1015807"/>
              <a:gd name="connsiteX183" fmla="*/ 865366 w 999744"/>
              <a:gd name="connsiteY183" fmla="*/ 449861 h 1015807"/>
              <a:gd name="connsiteX184" fmla="*/ 868977 w 999744"/>
              <a:gd name="connsiteY184" fmla="*/ 446106 h 1015807"/>
              <a:gd name="connsiteX185" fmla="*/ 905966 w 999744"/>
              <a:gd name="connsiteY185" fmla="*/ 445366 h 1015807"/>
              <a:gd name="connsiteX186" fmla="*/ 464317 w 999744"/>
              <a:gd name="connsiteY186" fmla="*/ 337215 h 1015807"/>
              <a:gd name="connsiteX187" fmla="*/ 475437 w 999744"/>
              <a:gd name="connsiteY187" fmla="*/ 342558 h 1015807"/>
              <a:gd name="connsiteX188" fmla="*/ 533782 w 999744"/>
              <a:gd name="connsiteY188" fmla="*/ 373031 h 1015807"/>
              <a:gd name="connsiteX189" fmla="*/ 545047 w 999744"/>
              <a:gd name="connsiteY189" fmla="*/ 375630 h 1015807"/>
              <a:gd name="connsiteX190" fmla="*/ 558334 w 999744"/>
              <a:gd name="connsiteY190" fmla="*/ 392672 h 1015807"/>
              <a:gd name="connsiteX191" fmla="*/ 578552 w 999744"/>
              <a:gd name="connsiteY191" fmla="*/ 423577 h 1015807"/>
              <a:gd name="connsiteX192" fmla="*/ 629243 w 999744"/>
              <a:gd name="connsiteY192" fmla="*/ 436575 h 1015807"/>
              <a:gd name="connsiteX193" fmla="*/ 649750 w 999744"/>
              <a:gd name="connsiteY193" fmla="*/ 440330 h 1015807"/>
              <a:gd name="connsiteX194" fmla="*/ 653361 w 999744"/>
              <a:gd name="connsiteY194" fmla="*/ 453472 h 1015807"/>
              <a:gd name="connsiteX195" fmla="*/ 642963 w 999744"/>
              <a:gd name="connsiteY195" fmla="*/ 469358 h 1015807"/>
              <a:gd name="connsiteX196" fmla="*/ 651194 w 999744"/>
              <a:gd name="connsiteY196" fmla="*/ 494920 h 1015807"/>
              <a:gd name="connsiteX197" fmla="*/ 657693 w 999744"/>
              <a:gd name="connsiteY197" fmla="*/ 504307 h 1015807"/>
              <a:gd name="connsiteX198" fmla="*/ 663903 w 999744"/>
              <a:gd name="connsiteY198" fmla="*/ 538967 h 1015807"/>
              <a:gd name="connsiteX199" fmla="*/ 626788 w 999744"/>
              <a:gd name="connsiteY199" fmla="*/ 589948 h 1015807"/>
              <a:gd name="connsiteX200" fmla="*/ 621589 w 999744"/>
              <a:gd name="connsiteY200" fmla="*/ 586481 h 1015807"/>
              <a:gd name="connsiteX201" fmla="*/ 604114 w 999744"/>
              <a:gd name="connsiteY201" fmla="*/ 549366 h 1015807"/>
              <a:gd name="connsiteX202" fmla="*/ 554290 w 999744"/>
              <a:gd name="connsiteY202" fmla="*/ 506040 h 1015807"/>
              <a:gd name="connsiteX203" fmla="*/ 517175 w 999744"/>
              <a:gd name="connsiteY203" fmla="*/ 497375 h 1015807"/>
              <a:gd name="connsiteX204" fmla="*/ 487713 w 999744"/>
              <a:gd name="connsiteY204" fmla="*/ 465892 h 1015807"/>
              <a:gd name="connsiteX205" fmla="*/ 441788 w 999744"/>
              <a:gd name="connsiteY205" fmla="*/ 360755 h 1015807"/>
              <a:gd name="connsiteX206" fmla="*/ 440488 w 999744"/>
              <a:gd name="connsiteY206" fmla="*/ 355845 h 1015807"/>
              <a:gd name="connsiteX207" fmla="*/ 460995 w 999744"/>
              <a:gd name="connsiteY207" fmla="*/ 338226 h 1015807"/>
              <a:gd name="connsiteX208" fmla="*/ 464317 w 999744"/>
              <a:gd name="connsiteY208" fmla="*/ 337215 h 1015807"/>
              <a:gd name="connsiteX209" fmla="*/ 103416 w 999744"/>
              <a:gd name="connsiteY209" fmla="*/ 306598 h 1015807"/>
              <a:gd name="connsiteX210" fmla="*/ 182268 w 999744"/>
              <a:gd name="connsiteY210" fmla="*/ 328983 h 1015807"/>
              <a:gd name="connsiteX211" fmla="*/ 150496 w 999744"/>
              <a:gd name="connsiteY211" fmla="*/ 401770 h 1015807"/>
              <a:gd name="connsiteX212" fmla="*/ 137643 w 999744"/>
              <a:gd name="connsiteY212" fmla="*/ 443796 h 1015807"/>
              <a:gd name="connsiteX213" fmla="*/ 118291 w 999744"/>
              <a:gd name="connsiteY213" fmla="*/ 423577 h 1015807"/>
              <a:gd name="connsiteX214" fmla="*/ 115981 w 999744"/>
              <a:gd name="connsiteY214" fmla="*/ 416356 h 1015807"/>
              <a:gd name="connsiteX215" fmla="*/ 82620 w 999744"/>
              <a:gd name="connsiteY215" fmla="*/ 341980 h 1015807"/>
              <a:gd name="connsiteX216" fmla="*/ 96917 w 999744"/>
              <a:gd name="connsiteY216" fmla="*/ 404947 h 1015807"/>
              <a:gd name="connsiteX217" fmla="*/ 32651 w 999744"/>
              <a:gd name="connsiteY217" fmla="*/ 380396 h 1015807"/>
              <a:gd name="connsiteX218" fmla="*/ 39872 w 999744"/>
              <a:gd name="connsiteY218" fmla="*/ 385161 h 1015807"/>
              <a:gd name="connsiteX219" fmla="*/ 101250 w 999744"/>
              <a:gd name="connsiteY219" fmla="*/ 434986 h 1015807"/>
              <a:gd name="connsiteX220" fmla="*/ 136632 w 999744"/>
              <a:gd name="connsiteY220" fmla="*/ 477734 h 1015807"/>
              <a:gd name="connsiteX221" fmla="*/ 146019 w 999744"/>
              <a:gd name="connsiteY221" fmla="*/ 529869 h 1015807"/>
              <a:gd name="connsiteX222" fmla="*/ 135766 w 999744"/>
              <a:gd name="connsiteY222" fmla="*/ 556009 h 1015807"/>
              <a:gd name="connsiteX223" fmla="*/ 129845 w 999744"/>
              <a:gd name="connsiteY223" fmla="*/ 560774 h 1015807"/>
              <a:gd name="connsiteX224" fmla="*/ 58068 w 999744"/>
              <a:gd name="connsiteY224" fmla="*/ 587492 h 1015807"/>
              <a:gd name="connsiteX225" fmla="*/ 55469 w 999744"/>
              <a:gd name="connsiteY225" fmla="*/ 588358 h 1015807"/>
              <a:gd name="connsiteX226" fmla="*/ 134755 w 999744"/>
              <a:gd name="connsiteY226" fmla="*/ 580126 h 1015807"/>
              <a:gd name="connsiteX227" fmla="*/ 141543 w 999744"/>
              <a:gd name="connsiteY227" fmla="*/ 583448 h 1015807"/>
              <a:gd name="connsiteX228" fmla="*/ 159162 w 999744"/>
              <a:gd name="connsiteY228" fmla="*/ 639771 h 1015807"/>
              <a:gd name="connsiteX229" fmla="*/ 180969 w 999744"/>
              <a:gd name="connsiteY229" fmla="*/ 689163 h 1015807"/>
              <a:gd name="connsiteX230" fmla="*/ 179524 w 999744"/>
              <a:gd name="connsiteY230" fmla="*/ 695228 h 1015807"/>
              <a:gd name="connsiteX231" fmla="*/ 152518 w 999744"/>
              <a:gd name="connsiteY231" fmla="*/ 755162 h 1015807"/>
              <a:gd name="connsiteX232" fmla="*/ 148908 w 999744"/>
              <a:gd name="connsiteY232" fmla="*/ 792999 h 1015807"/>
              <a:gd name="connsiteX233" fmla="*/ 127678 w 999744"/>
              <a:gd name="connsiteY233" fmla="*/ 763971 h 1015807"/>
              <a:gd name="connsiteX234" fmla="*/ 125079 w 999744"/>
              <a:gd name="connsiteY234" fmla="*/ 728733 h 1015807"/>
              <a:gd name="connsiteX235" fmla="*/ 123346 w 999744"/>
              <a:gd name="connsiteY235" fmla="*/ 705049 h 1015807"/>
              <a:gd name="connsiteX236" fmla="*/ 90996 w 999744"/>
              <a:gd name="connsiteY236" fmla="*/ 664900 h 1015807"/>
              <a:gd name="connsiteX237" fmla="*/ 47093 w 999744"/>
              <a:gd name="connsiteY237" fmla="*/ 649014 h 1015807"/>
              <a:gd name="connsiteX238" fmla="*/ 33807 w 999744"/>
              <a:gd name="connsiteY238" fmla="*/ 643526 h 1015807"/>
              <a:gd name="connsiteX239" fmla="*/ 9977 w 999744"/>
              <a:gd name="connsiteY239" fmla="*/ 594135 h 1015807"/>
              <a:gd name="connsiteX240" fmla="*/ 27163 w 999744"/>
              <a:gd name="connsiteY240" fmla="*/ 552976 h 1015807"/>
              <a:gd name="connsiteX241" fmla="*/ 42038 w 999744"/>
              <a:gd name="connsiteY241" fmla="*/ 522504 h 1015807"/>
              <a:gd name="connsiteX242" fmla="*/ 31062 w 999744"/>
              <a:gd name="connsiteY242" fmla="*/ 453472 h 1015807"/>
              <a:gd name="connsiteX243" fmla="*/ 11710 w 999744"/>
              <a:gd name="connsiteY243" fmla="*/ 428487 h 1015807"/>
              <a:gd name="connsiteX244" fmla="*/ 17632 w 999744"/>
              <a:gd name="connsiteY244" fmla="*/ 340103 h 1015807"/>
              <a:gd name="connsiteX245" fmla="*/ 103416 w 999744"/>
              <a:gd name="connsiteY245" fmla="*/ 306598 h 1015807"/>
              <a:gd name="connsiteX246" fmla="*/ 293182 w 999744"/>
              <a:gd name="connsiteY246" fmla="*/ 243054 h 1015807"/>
              <a:gd name="connsiteX247" fmla="*/ 299247 w 999744"/>
              <a:gd name="connsiteY247" fmla="*/ 273526 h 1015807"/>
              <a:gd name="connsiteX248" fmla="*/ 331597 w 999744"/>
              <a:gd name="connsiteY248" fmla="*/ 299377 h 1015807"/>
              <a:gd name="connsiteX249" fmla="*/ 356293 w 999744"/>
              <a:gd name="connsiteY249" fmla="*/ 339526 h 1015807"/>
              <a:gd name="connsiteX250" fmla="*/ 357303 w 999744"/>
              <a:gd name="connsiteY250" fmla="*/ 350646 h 1015807"/>
              <a:gd name="connsiteX251" fmla="*/ 365969 w 999744"/>
              <a:gd name="connsiteY251" fmla="*/ 372597 h 1015807"/>
              <a:gd name="connsiteX252" fmla="*/ 422436 w 999744"/>
              <a:gd name="connsiteY252" fmla="*/ 378229 h 1015807"/>
              <a:gd name="connsiteX253" fmla="*/ 430379 w 999744"/>
              <a:gd name="connsiteY253" fmla="*/ 378663 h 1015807"/>
              <a:gd name="connsiteX254" fmla="*/ 462007 w 999744"/>
              <a:gd name="connsiteY254" fmla="*/ 444662 h 1015807"/>
              <a:gd name="connsiteX255" fmla="*/ 392686 w 999744"/>
              <a:gd name="connsiteY255" fmla="*/ 522215 h 1015807"/>
              <a:gd name="connsiteX256" fmla="*/ 380988 w 999744"/>
              <a:gd name="connsiteY256" fmla="*/ 518893 h 1015807"/>
              <a:gd name="connsiteX257" fmla="*/ 344162 w 999744"/>
              <a:gd name="connsiteY257" fmla="*/ 537812 h 1015807"/>
              <a:gd name="connsiteX258" fmla="*/ 328709 w 999744"/>
              <a:gd name="connsiteY258" fmla="*/ 580415 h 1015807"/>
              <a:gd name="connsiteX259" fmla="*/ 323510 w 999744"/>
              <a:gd name="connsiteY259" fmla="*/ 589947 h 1015807"/>
              <a:gd name="connsiteX260" fmla="*/ 301269 w 999744"/>
              <a:gd name="connsiteY260" fmla="*/ 593558 h 1015807"/>
              <a:gd name="connsiteX261" fmla="*/ 283506 w 999744"/>
              <a:gd name="connsiteY261" fmla="*/ 569584 h 1015807"/>
              <a:gd name="connsiteX262" fmla="*/ 277440 w 999744"/>
              <a:gd name="connsiteY262" fmla="*/ 554998 h 1015807"/>
              <a:gd name="connsiteX263" fmla="*/ 227327 w 999744"/>
              <a:gd name="connsiteY263" fmla="*/ 505029 h 1015807"/>
              <a:gd name="connsiteX264" fmla="*/ 168405 w 999744"/>
              <a:gd name="connsiteY264" fmla="*/ 493187 h 1015807"/>
              <a:gd name="connsiteX265" fmla="*/ 161617 w 999744"/>
              <a:gd name="connsiteY265" fmla="*/ 487266 h 1015807"/>
              <a:gd name="connsiteX266" fmla="*/ 159595 w 999744"/>
              <a:gd name="connsiteY266" fmla="*/ 452894 h 1015807"/>
              <a:gd name="connsiteX267" fmla="*/ 178513 w 999744"/>
              <a:gd name="connsiteY267" fmla="*/ 368698 h 1015807"/>
              <a:gd name="connsiteX268" fmla="*/ 189778 w 999744"/>
              <a:gd name="connsiteY268" fmla="*/ 348768 h 1015807"/>
              <a:gd name="connsiteX269" fmla="*/ 206820 w 999744"/>
              <a:gd name="connsiteY269" fmla="*/ 330139 h 1015807"/>
              <a:gd name="connsiteX270" fmla="*/ 246101 w 999744"/>
              <a:gd name="connsiteY270" fmla="*/ 279015 h 1015807"/>
              <a:gd name="connsiteX271" fmla="*/ 293182 w 999744"/>
              <a:gd name="connsiteY271" fmla="*/ 243054 h 1015807"/>
              <a:gd name="connsiteX272" fmla="*/ 874632 w 999744"/>
              <a:gd name="connsiteY272" fmla="*/ 203795 h 1015807"/>
              <a:gd name="connsiteX273" fmla="*/ 874754 w 999744"/>
              <a:gd name="connsiteY273" fmla="*/ 203917 h 1015807"/>
              <a:gd name="connsiteX274" fmla="*/ 874768 w 999744"/>
              <a:gd name="connsiteY274" fmla="*/ 203873 h 1015807"/>
              <a:gd name="connsiteX275" fmla="*/ 874754 w 999744"/>
              <a:gd name="connsiteY275" fmla="*/ 202184 h 1015807"/>
              <a:gd name="connsiteX276" fmla="*/ 874320 w 999744"/>
              <a:gd name="connsiteY276" fmla="*/ 203483 h 1015807"/>
              <a:gd name="connsiteX277" fmla="*/ 874383 w 999744"/>
              <a:gd name="connsiteY277" fmla="*/ 203546 h 1015807"/>
              <a:gd name="connsiteX278" fmla="*/ 874977 w 999744"/>
              <a:gd name="connsiteY278" fmla="*/ 202407 h 1015807"/>
              <a:gd name="connsiteX279" fmla="*/ 483235 w 999744"/>
              <a:gd name="connsiteY279" fmla="*/ 164924 h 1015807"/>
              <a:gd name="connsiteX280" fmla="*/ 536670 w 999744"/>
              <a:gd name="connsiteY280" fmla="*/ 165357 h 1015807"/>
              <a:gd name="connsiteX281" fmla="*/ 567865 w 999744"/>
              <a:gd name="connsiteY281" fmla="*/ 175033 h 1015807"/>
              <a:gd name="connsiteX282" fmla="*/ 581151 w 999744"/>
              <a:gd name="connsiteY282" fmla="*/ 183699 h 1015807"/>
              <a:gd name="connsiteX283" fmla="*/ 626787 w 999744"/>
              <a:gd name="connsiteY283" fmla="*/ 196985 h 1015807"/>
              <a:gd name="connsiteX284" fmla="*/ 694952 w 999744"/>
              <a:gd name="connsiteY284" fmla="*/ 222403 h 1015807"/>
              <a:gd name="connsiteX285" fmla="*/ 722681 w 999744"/>
              <a:gd name="connsiteY285" fmla="*/ 241755 h 1015807"/>
              <a:gd name="connsiteX286" fmla="*/ 738133 w 999744"/>
              <a:gd name="connsiteY286" fmla="*/ 253597 h 1015807"/>
              <a:gd name="connsiteX287" fmla="*/ 749543 w 999744"/>
              <a:gd name="connsiteY287" fmla="*/ 274538 h 1015807"/>
              <a:gd name="connsiteX288" fmla="*/ 777560 w 999744"/>
              <a:gd name="connsiteY288" fmla="*/ 318441 h 1015807"/>
              <a:gd name="connsiteX289" fmla="*/ 799945 w 999744"/>
              <a:gd name="connsiteY289" fmla="*/ 333749 h 1015807"/>
              <a:gd name="connsiteX290" fmla="*/ 816409 w 999744"/>
              <a:gd name="connsiteY290" fmla="*/ 377363 h 1015807"/>
              <a:gd name="connsiteX291" fmla="*/ 828684 w 999744"/>
              <a:gd name="connsiteY291" fmla="*/ 427332 h 1015807"/>
              <a:gd name="connsiteX292" fmla="*/ 835327 w 999744"/>
              <a:gd name="connsiteY292" fmla="*/ 459826 h 1015807"/>
              <a:gd name="connsiteX293" fmla="*/ 828828 w 999744"/>
              <a:gd name="connsiteY293" fmla="*/ 462715 h 1015807"/>
              <a:gd name="connsiteX294" fmla="*/ 796912 w 999744"/>
              <a:gd name="connsiteY294" fmla="*/ 449861 h 1015807"/>
              <a:gd name="connsiteX295" fmla="*/ 748243 w 999744"/>
              <a:gd name="connsiteY295" fmla="*/ 460259 h 1015807"/>
              <a:gd name="connsiteX296" fmla="*/ 690331 w 999744"/>
              <a:gd name="connsiteY296" fmla="*/ 481778 h 1015807"/>
              <a:gd name="connsiteX297" fmla="*/ 689609 w 999744"/>
              <a:gd name="connsiteY297" fmla="*/ 481778 h 1015807"/>
              <a:gd name="connsiteX298" fmla="*/ 668235 w 999744"/>
              <a:gd name="connsiteY298" fmla="*/ 474268 h 1015807"/>
              <a:gd name="connsiteX299" fmla="*/ 673146 w 999744"/>
              <a:gd name="connsiteY299" fmla="*/ 453760 h 1015807"/>
              <a:gd name="connsiteX300" fmla="*/ 682244 w 999744"/>
              <a:gd name="connsiteY300" fmla="*/ 436575 h 1015807"/>
              <a:gd name="connsiteX301" fmla="*/ 671701 w 999744"/>
              <a:gd name="connsiteY301" fmla="*/ 419533 h 1015807"/>
              <a:gd name="connsiteX302" fmla="*/ 636319 w 999744"/>
              <a:gd name="connsiteY302" fmla="*/ 417945 h 1015807"/>
              <a:gd name="connsiteX303" fmla="*/ 608879 w 999744"/>
              <a:gd name="connsiteY303" fmla="*/ 412168 h 1015807"/>
              <a:gd name="connsiteX304" fmla="*/ 584906 w 999744"/>
              <a:gd name="connsiteY304" fmla="*/ 379963 h 1015807"/>
              <a:gd name="connsiteX305" fmla="*/ 558766 w 999744"/>
              <a:gd name="connsiteY305" fmla="*/ 350068 h 1015807"/>
              <a:gd name="connsiteX306" fmla="*/ 523673 w 999744"/>
              <a:gd name="connsiteY306" fmla="*/ 345735 h 1015807"/>
              <a:gd name="connsiteX307" fmla="*/ 507065 w 999744"/>
              <a:gd name="connsiteY307" fmla="*/ 338082 h 1015807"/>
              <a:gd name="connsiteX308" fmla="*/ 481791 w 999744"/>
              <a:gd name="connsiteY308" fmla="*/ 314397 h 1015807"/>
              <a:gd name="connsiteX309" fmla="*/ 448864 w 999744"/>
              <a:gd name="connsiteY309" fmla="*/ 313242 h 1015807"/>
              <a:gd name="connsiteX310" fmla="*/ 428068 w 999744"/>
              <a:gd name="connsiteY310" fmla="*/ 335193 h 1015807"/>
              <a:gd name="connsiteX311" fmla="*/ 407850 w 999744"/>
              <a:gd name="connsiteY311" fmla="*/ 357578 h 1015807"/>
              <a:gd name="connsiteX312" fmla="*/ 381276 w 999744"/>
              <a:gd name="connsiteY312" fmla="*/ 347325 h 1015807"/>
              <a:gd name="connsiteX313" fmla="*/ 382287 w 999744"/>
              <a:gd name="connsiteY313" fmla="*/ 317286 h 1015807"/>
              <a:gd name="connsiteX314" fmla="*/ 369578 w 999744"/>
              <a:gd name="connsiteY314" fmla="*/ 289846 h 1015807"/>
              <a:gd name="connsiteX315" fmla="*/ 347338 w 999744"/>
              <a:gd name="connsiteY315" fmla="*/ 279881 h 1015807"/>
              <a:gd name="connsiteX316" fmla="*/ 310078 w 999744"/>
              <a:gd name="connsiteY316" fmla="*/ 234823 h 1015807"/>
              <a:gd name="connsiteX317" fmla="*/ 311667 w 999744"/>
              <a:gd name="connsiteY317" fmla="*/ 228179 h 1015807"/>
              <a:gd name="connsiteX318" fmla="*/ 366257 w 999744"/>
              <a:gd name="connsiteY318" fmla="*/ 206228 h 1015807"/>
              <a:gd name="connsiteX319" fmla="*/ 386908 w 999744"/>
              <a:gd name="connsiteY319" fmla="*/ 203051 h 1015807"/>
              <a:gd name="connsiteX320" fmla="*/ 414203 w 999744"/>
              <a:gd name="connsiteY320" fmla="*/ 185576 h 1015807"/>
              <a:gd name="connsiteX321" fmla="*/ 483235 w 999744"/>
              <a:gd name="connsiteY321" fmla="*/ 164924 h 1015807"/>
              <a:gd name="connsiteX322" fmla="*/ 700586 w 999744"/>
              <a:gd name="connsiteY322" fmla="*/ 95026 h 1015807"/>
              <a:gd name="connsiteX323" fmla="*/ 698567 w 999744"/>
              <a:gd name="connsiteY323" fmla="*/ 96467 h 1015807"/>
              <a:gd name="connsiteX324" fmla="*/ 700388 w 999744"/>
              <a:gd name="connsiteY324" fmla="*/ 95487 h 1015807"/>
              <a:gd name="connsiteX325" fmla="*/ 664770 w 999744"/>
              <a:gd name="connsiteY325" fmla="*/ 46501 h 1015807"/>
              <a:gd name="connsiteX326" fmla="*/ 707518 w 999744"/>
              <a:gd name="connsiteY326" fmla="*/ 62387 h 1015807"/>
              <a:gd name="connsiteX327" fmla="*/ 722537 w 999744"/>
              <a:gd name="connsiteY327" fmla="*/ 86938 h 1015807"/>
              <a:gd name="connsiteX328" fmla="*/ 748677 w 999744"/>
              <a:gd name="connsiteY328" fmla="*/ 122465 h 1015807"/>
              <a:gd name="connsiteX329" fmla="*/ 781027 w 999744"/>
              <a:gd name="connsiteY329" fmla="*/ 131274 h 1015807"/>
              <a:gd name="connsiteX330" fmla="*/ 833884 w 999744"/>
              <a:gd name="connsiteY330" fmla="*/ 124198 h 1015807"/>
              <a:gd name="connsiteX331" fmla="*/ 889773 w 999744"/>
              <a:gd name="connsiteY331" fmla="*/ 169545 h 1015807"/>
              <a:gd name="connsiteX332" fmla="*/ 891362 w 999744"/>
              <a:gd name="connsiteY332" fmla="*/ 222836 h 1015807"/>
              <a:gd name="connsiteX333" fmla="*/ 893240 w 999744"/>
              <a:gd name="connsiteY333" fmla="*/ 242910 h 1015807"/>
              <a:gd name="connsiteX334" fmla="*/ 928189 w 999744"/>
              <a:gd name="connsiteY334" fmla="*/ 286380 h 1015807"/>
              <a:gd name="connsiteX335" fmla="*/ 966893 w 999744"/>
              <a:gd name="connsiteY335" fmla="*/ 304721 h 1015807"/>
              <a:gd name="connsiteX336" fmla="*/ 989133 w 999744"/>
              <a:gd name="connsiteY336" fmla="*/ 329705 h 1015807"/>
              <a:gd name="connsiteX337" fmla="*/ 990866 w 999744"/>
              <a:gd name="connsiteY337" fmla="*/ 403936 h 1015807"/>
              <a:gd name="connsiteX338" fmla="*/ 975846 w 999744"/>
              <a:gd name="connsiteY338" fmla="*/ 427188 h 1015807"/>
              <a:gd name="connsiteX339" fmla="*/ 954472 w 999744"/>
              <a:gd name="connsiteY339" fmla="*/ 433109 h 1015807"/>
              <a:gd name="connsiteX340" fmla="*/ 879664 w 999744"/>
              <a:gd name="connsiteY340" fmla="*/ 428343 h 1015807"/>
              <a:gd name="connsiteX341" fmla="*/ 863345 w 999744"/>
              <a:gd name="connsiteY341" fmla="*/ 430509 h 1015807"/>
              <a:gd name="connsiteX342" fmla="*/ 858434 w 999744"/>
              <a:gd name="connsiteY342" fmla="*/ 428487 h 1015807"/>
              <a:gd name="connsiteX343" fmla="*/ 839660 w 999744"/>
              <a:gd name="connsiteY343" fmla="*/ 401192 h 1015807"/>
              <a:gd name="connsiteX344" fmla="*/ 833450 w 999744"/>
              <a:gd name="connsiteY344" fmla="*/ 370864 h 1015807"/>
              <a:gd name="connsiteX345" fmla="*/ 828829 w 999744"/>
              <a:gd name="connsiteY345" fmla="*/ 327106 h 1015807"/>
              <a:gd name="connsiteX346" fmla="*/ 825363 w 999744"/>
              <a:gd name="connsiteY346" fmla="*/ 311075 h 1015807"/>
              <a:gd name="connsiteX347" fmla="*/ 827240 w 999744"/>
              <a:gd name="connsiteY347" fmla="*/ 305443 h 1015807"/>
              <a:gd name="connsiteX348" fmla="*/ 874320 w 999744"/>
              <a:gd name="connsiteY348" fmla="*/ 208683 h 1015807"/>
              <a:gd name="connsiteX349" fmla="*/ 873454 w 999744"/>
              <a:gd name="connsiteY349" fmla="*/ 205217 h 1015807"/>
              <a:gd name="connsiteX350" fmla="*/ 820019 w 999744"/>
              <a:gd name="connsiteY350" fmla="*/ 278581 h 1015807"/>
              <a:gd name="connsiteX351" fmla="*/ 820741 w 999744"/>
              <a:gd name="connsiteY351" fmla="*/ 189908 h 1015807"/>
              <a:gd name="connsiteX352" fmla="*/ 799512 w 999744"/>
              <a:gd name="connsiteY352" fmla="*/ 248398 h 1015807"/>
              <a:gd name="connsiteX353" fmla="*/ 804278 w 999744"/>
              <a:gd name="connsiteY353" fmla="*/ 312664 h 1015807"/>
              <a:gd name="connsiteX354" fmla="*/ 776261 w 999744"/>
              <a:gd name="connsiteY354" fmla="*/ 277426 h 1015807"/>
              <a:gd name="connsiteX355" fmla="*/ 773228 w 999744"/>
              <a:gd name="connsiteY355" fmla="*/ 263417 h 1015807"/>
              <a:gd name="connsiteX356" fmla="*/ 761097 w 999744"/>
              <a:gd name="connsiteY356" fmla="*/ 243487 h 1015807"/>
              <a:gd name="connsiteX357" fmla="*/ 711561 w 999744"/>
              <a:gd name="connsiteY357" fmla="*/ 206805 h 1015807"/>
              <a:gd name="connsiteX358" fmla="*/ 686866 w 999744"/>
              <a:gd name="connsiteY358" fmla="*/ 188609 h 1015807"/>
              <a:gd name="connsiteX359" fmla="*/ 645273 w 999744"/>
              <a:gd name="connsiteY359" fmla="*/ 175033 h 1015807"/>
              <a:gd name="connsiteX360" fmla="*/ 612202 w 999744"/>
              <a:gd name="connsiteY360" fmla="*/ 173589 h 1015807"/>
              <a:gd name="connsiteX361" fmla="*/ 590106 w 999744"/>
              <a:gd name="connsiteY361" fmla="*/ 160880 h 1015807"/>
              <a:gd name="connsiteX362" fmla="*/ 636030 w 999744"/>
              <a:gd name="connsiteY362" fmla="*/ 147160 h 1015807"/>
              <a:gd name="connsiteX363" fmla="*/ 695531 w 999744"/>
              <a:gd name="connsiteY363" fmla="*/ 104557 h 1015807"/>
              <a:gd name="connsiteX364" fmla="*/ 699512 w 999744"/>
              <a:gd name="connsiteY364" fmla="*/ 97418 h 1015807"/>
              <a:gd name="connsiteX365" fmla="*/ 698564 w 999744"/>
              <a:gd name="connsiteY365" fmla="*/ 96470 h 1015807"/>
              <a:gd name="connsiteX366" fmla="*/ 653397 w 999744"/>
              <a:gd name="connsiteY366" fmla="*/ 121797 h 1015807"/>
              <a:gd name="connsiteX367" fmla="*/ 603681 w 999744"/>
              <a:gd name="connsiteY367" fmla="*/ 136185 h 1015807"/>
              <a:gd name="connsiteX368" fmla="*/ 571331 w 999744"/>
              <a:gd name="connsiteY368" fmla="*/ 143406 h 1015807"/>
              <a:gd name="connsiteX369" fmla="*/ 537538 w 999744"/>
              <a:gd name="connsiteY369" fmla="*/ 144416 h 1015807"/>
              <a:gd name="connsiteX370" fmla="*/ 477893 w 999744"/>
              <a:gd name="connsiteY370" fmla="*/ 147883 h 1015807"/>
              <a:gd name="connsiteX371" fmla="*/ 468072 w 999744"/>
              <a:gd name="connsiteY371" fmla="*/ 147449 h 1015807"/>
              <a:gd name="connsiteX372" fmla="*/ 474282 w 999744"/>
              <a:gd name="connsiteY372" fmla="*/ 139940 h 1015807"/>
              <a:gd name="connsiteX373" fmla="*/ 540715 w 999744"/>
              <a:gd name="connsiteY373" fmla="*/ 94303 h 1015807"/>
              <a:gd name="connsiteX374" fmla="*/ 664770 w 999744"/>
              <a:gd name="connsiteY374" fmla="*/ 46501 h 1015807"/>
              <a:gd name="connsiteX375" fmla="*/ 355688 w 999744"/>
              <a:gd name="connsiteY375" fmla="*/ 0 h 1015807"/>
              <a:gd name="connsiteX376" fmla="*/ 378533 w 999744"/>
              <a:gd name="connsiteY376" fmla="*/ 3753 h 1015807"/>
              <a:gd name="connsiteX377" fmla="*/ 412038 w 999744"/>
              <a:gd name="connsiteY377" fmla="*/ 16462 h 1015807"/>
              <a:gd name="connsiteX378" fmla="*/ 469083 w 999744"/>
              <a:gd name="connsiteY378" fmla="*/ 38847 h 1015807"/>
              <a:gd name="connsiteX379" fmla="*/ 518185 w 999744"/>
              <a:gd name="connsiteY379" fmla="*/ 34514 h 1015807"/>
              <a:gd name="connsiteX380" fmla="*/ 558622 w 999744"/>
              <a:gd name="connsiteY380" fmla="*/ 25271 h 1015807"/>
              <a:gd name="connsiteX381" fmla="*/ 591983 w 999744"/>
              <a:gd name="connsiteY381" fmla="*/ 44046 h 1015807"/>
              <a:gd name="connsiteX382" fmla="*/ 477026 w 999744"/>
              <a:gd name="connsiteY382" fmla="*/ 112355 h 1015807"/>
              <a:gd name="connsiteX383" fmla="*/ 447421 w 999744"/>
              <a:gd name="connsiteY383" fmla="*/ 139506 h 1015807"/>
              <a:gd name="connsiteX384" fmla="*/ 442655 w 999744"/>
              <a:gd name="connsiteY384" fmla="*/ 143838 h 1015807"/>
              <a:gd name="connsiteX385" fmla="*/ 406839 w 999744"/>
              <a:gd name="connsiteY385" fmla="*/ 164779 h 1015807"/>
              <a:gd name="connsiteX386" fmla="*/ 372756 w 999744"/>
              <a:gd name="connsiteY386" fmla="*/ 177921 h 1015807"/>
              <a:gd name="connsiteX387" fmla="*/ 361636 w 999744"/>
              <a:gd name="connsiteY387" fmla="*/ 176622 h 1015807"/>
              <a:gd name="connsiteX388" fmla="*/ 406694 w 999744"/>
              <a:gd name="connsiteY388" fmla="*/ 54877 h 1015807"/>
              <a:gd name="connsiteX389" fmla="*/ 371601 w 999744"/>
              <a:gd name="connsiteY389" fmla="*/ 127231 h 1015807"/>
              <a:gd name="connsiteX390" fmla="*/ 358314 w 999744"/>
              <a:gd name="connsiteY390" fmla="*/ 37836 h 1015807"/>
              <a:gd name="connsiteX391" fmla="*/ 346905 w 999744"/>
              <a:gd name="connsiteY391" fmla="*/ 114955 h 1015807"/>
              <a:gd name="connsiteX392" fmla="*/ 352393 w 999744"/>
              <a:gd name="connsiteY392" fmla="*/ 146005 h 1015807"/>
              <a:gd name="connsiteX393" fmla="*/ 350227 w 999744"/>
              <a:gd name="connsiteY393" fmla="*/ 155825 h 1015807"/>
              <a:gd name="connsiteX394" fmla="*/ 298380 w 999744"/>
              <a:gd name="connsiteY394" fmla="*/ 211715 h 1015807"/>
              <a:gd name="connsiteX395" fmla="*/ 245523 w 999744"/>
              <a:gd name="connsiteY395" fmla="*/ 231789 h 1015807"/>
              <a:gd name="connsiteX396" fmla="*/ 162628 w 999744"/>
              <a:gd name="connsiteY396" fmla="*/ 218069 h 1015807"/>
              <a:gd name="connsiteX397" fmla="*/ 159595 w 999744"/>
              <a:gd name="connsiteY397" fmla="*/ 217636 h 1015807"/>
              <a:gd name="connsiteX398" fmla="*/ 159618 w 999744"/>
              <a:gd name="connsiteY398" fmla="*/ 217660 h 1015807"/>
              <a:gd name="connsiteX399" fmla="*/ 162483 w 999744"/>
              <a:gd name="connsiteY399" fmla="*/ 218069 h 1015807"/>
              <a:gd name="connsiteX400" fmla="*/ 161328 w 999744"/>
              <a:gd name="connsiteY400" fmla="*/ 219369 h 1015807"/>
              <a:gd name="connsiteX401" fmla="*/ 161320 w 999744"/>
              <a:gd name="connsiteY401" fmla="*/ 219361 h 1015807"/>
              <a:gd name="connsiteX402" fmla="*/ 161328 w 999744"/>
              <a:gd name="connsiteY402" fmla="*/ 219369 h 1015807"/>
              <a:gd name="connsiteX403" fmla="*/ 232526 w 999744"/>
              <a:gd name="connsiteY403" fmla="*/ 254896 h 1015807"/>
              <a:gd name="connsiteX404" fmla="*/ 233537 w 999744"/>
              <a:gd name="connsiteY404" fmla="*/ 259373 h 1015807"/>
              <a:gd name="connsiteX405" fmla="*/ 193244 w 999744"/>
              <a:gd name="connsiteY405" fmla="*/ 309197 h 1015807"/>
              <a:gd name="connsiteX406" fmla="*/ 186745 w 999744"/>
              <a:gd name="connsiteY406" fmla="*/ 309920 h 1015807"/>
              <a:gd name="connsiteX407" fmla="*/ 122335 w 999744"/>
              <a:gd name="connsiteY407" fmla="*/ 286524 h 1015807"/>
              <a:gd name="connsiteX408" fmla="*/ 119013 w 999744"/>
              <a:gd name="connsiteY408" fmla="*/ 279158 h 1015807"/>
              <a:gd name="connsiteX409" fmla="*/ 125945 w 999744"/>
              <a:gd name="connsiteY409" fmla="*/ 227890 h 1015807"/>
              <a:gd name="connsiteX410" fmla="*/ 136055 w 999744"/>
              <a:gd name="connsiteY410" fmla="*/ 155103 h 1015807"/>
              <a:gd name="connsiteX411" fmla="*/ 166671 w 999744"/>
              <a:gd name="connsiteY411" fmla="*/ 101813 h 1015807"/>
              <a:gd name="connsiteX412" fmla="*/ 226027 w 999744"/>
              <a:gd name="connsiteY412" fmla="*/ 88237 h 1015807"/>
              <a:gd name="connsiteX413" fmla="*/ 258954 w 999744"/>
              <a:gd name="connsiteY413" fmla="*/ 91993 h 1015807"/>
              <a:gd name="connsiteX414" fmla="*/ 296936 w 999744"/>
              <a:gd name="connsiteY414" fmla="*/ 72352 h 1015807"/>
              <a:gd name="connsiteX415" fmla="*/ 313689 w 999744"/>
              <a:gd name="connsiteY415" fmla="*/ 36536 h 1015807"/>
              <a:gd name="connsiteX416" fmla="*/ 355688 w 999744"/>
              <a:gd name="connsiteY416" fmla="*/ 0 h 1015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</a:cxnLst>
            <a:rect l="l" t="t" r="r" b="b"/>
            <a:pathLst>
              <a:path w="999744" h="1015807">
                <a:moveTo>
                  <a:pt x="201909" y="703893"/>
                </a:moveTo>
                <a:cubicBezTo>
                  <a:pt x="216351" y="715302"/>
                  <a:pt x="227760" y="728733"/>
                  <a:pt x="229926" y="747652"/>
                </a:cubicBezTo>
                <a:cubicBezTo>
                  <a:pt x="231515" y="762671"/>
                  <a:pt x="240180" y="770903"/>
                  <a:pt x="253322" y="775669"/>
                </a:cubicBezTo>
                <a:cubicBezTo>
                  <a:pt x="263286" y="779279"/>
                  <a:pt x="273396" y="782312"/>
                  <a:pt x="283361" y="785923"/>
                </a:cubicBezTo>
                <a:cubicBezTo>
                  <a:pt x="293615" y="789822"/>
                  <a:pt x="302857" y="795165"/>
                  <a:pt x="308345" y="806285"/>
                </a:cubicBezTo>
                <a:cubicBezTo>
                  <a:pt x="267042" y="800075"/>
                  <a:pt x="226460" y="794732"/>
                  <a:pt x="189633" y="820439"/>
                </a:cubicBezTo>
                <a:cubicBezTo>
                  <a:pt x="211007" y="816539"/>
                  <a:pt x="232381" y="815384"/>
                  <a:pt x="254622" y="818995"/>
                </a:cubicBezTo>
                <a:cubicBezTo>
                  <a:pt x="239891" y="835747"/>
                  <a:pt x="223716" y="849467"/>
                  <a:pt x="205086" y="860443"/>
                </a:cubicBezTo>
                <a:cubicBezTo>
                  <a:pt x="204220" y="861165"/>
                  <a:pt x="201620" y="860298"/>
                  <a:pt x="202342" y="862176"/>
                </a:cubicBezTo>
                <a:lnTo>
                  <a:pt x="202484" y="862139"/>
                </a:lnTo>
                <a:lnTo>
                  <a:pt x="204943" y="860586"/>
                </a:lnTo>
                <a:lnTo>
                  <a:pt x="205461" y="861362"/>
                </a:lnTo>
                <a:lnTo>
                  <a:pt x="205664" y="861309"/>
                </a:lnTo>
                <a:cubicBezTo>
                  <a:pt x="231081" y="855821"/>
                  <a:pt x="253610" y="844846"/>
                  <a:pt x="272096" y="826215"/>
                </a:cubicBezTo>
                <a:cubicBezTo>
                  <a:pt x="274696" y="823616"/>
                  <a:pt x="276862" y="822749"/>
                  <a:pt x="280328" y="823327"/>
                </a:cubicBezTo>
                <a:cubicBezTo>
                  <a:pt x="297225" y="825637"/>
                  <a:pt x="314267" y="826938"/>
                  <a:pt x="331019" y="829826"/>
                </a:cubicBezTo>
                <a:cubicBezTo>
                  <a:pt x="342717" y="831848"/>
                  <a:pt x="353549" y="838058"/>
                  <a:pt x="365535" y="839791"/>
                </a:cubicBezTo>
                <a:cubicBezTo>
                  <a:pt x="376222" y="841235"/>
                  <a:pt x="386909" y="842968"/>
                  <a:pt x="397596" y="844123"/>
                </a:cubicBezTo>
                <a:cubicBezTo>
                  <a:pt x="402795" y="844701"/>
                  <a:pt x="405539" y="846145"/>
                  <a:pt x="406694" y="851777"/>
                </a:cubicBezTo>
                <a:cubicBezTo>
                  <a:pt x="409583" y="865642"/>
                  <a:pt x="413049" y="879361"/>
                  <a:pt x="416804" y="893081"/>
                </a:cubicBezTo>
                <a:cubicBezTo>
                  <a:pt x="417815" y="896980"/>
                  <a:pt x="416804" y="899291"/>
                  <a:pt x="414349" y="901891"/>
                </a:cubicBezTo>
                <a:cubicBezTo>
                  <a:pt x="395430" y="921532"/>
                  <a:pt x="385898" y="945794"/>
                  <a:pt x="380266" y="972078"/>
                </a:cubicBezTo>
                <a:cubicBezTo>
                  <a:pt x="391097" y="952582"/>
                  <a:pt x="404817" y="935541"/>
                  <a:pt x="421570" y="919799"/>
                </a:cubicBezTo>
                <a:cubicBezTo>
                  <a:pt x="425758" y="941606"/>
                  <a:pt x="425180" y="962547"/>
                  <a:pt x="421281" y="983343"/>
                </a:cubicBezTo>
                <a:cubicBezTo>
                  <a:pt x="420703" y="984210"/>
                  <a:pt x="420126" y="985365"/>
                  <a:pt x="420992" y="985798"/>
                </a:cubicBezTo>
                <a:lnTo>
                  <a:pt x="421010" y="985783"/>
                </a:lnTo>
                <a:lnTo>
                  <a:pt x="421280" y="983486"/>
                </a:lnTo>
                <a:cubicBezTo>
                  <a:pt x="421713" y="983775"/>
                  <a:pt x="422146" y="984064"/>
                  <a:pt x="422580" y="984497"/>
                </a:cubicBezTo>
                <a:lnTo>
                  <a:pt x="422563" y="984513"/>
                </a:lnTo>
                <a:lnTo>
                  <a:pt x="422580" y="984498"/>
                </a:lnTo>
                <a:cubicBezTo>
                  <a:pt x="431679" y="971211"/>
                  <a:pt x="434711" y="955903"/>
                  <a:pt x="436444" y="940306"/>
                </a:cubicBezTo>
                <a:cubicBezTo>
                  <a:pt x="439622" y="913733"/>
                  <a:pt x="436878" y="887593"/>
                  <a:pt x="431101" y="861598"/>
                </a:cubicBezTo>
                <a:cubicBezTo>
                  <a:pt x="429801" y="855821"/>
                  <a:pt x="431246" y="854522"/>
                  <a:pt x="436878" y="854955"/>
                </a:cubicBezTo>
                <a:cubicBezTo>
                  <a:pt x="448142" y="855821"/>
                  <a:pt x="459407" y="854233"/>
                  <a:pt x="470672" y="853221"/>
                </a:cubicBezTo>
                <a:cubicBezTo>
                  <a:pt x="488580" y="851777"/>
                  <a:pt x="505910" y="855821"/>
                  <a:pt x="523240" y="860298"/>
                </a:cubicBezTo>
                <a:cubicBezTo>
                  <a:pt x="526706" y="861165"/>
                  <a:pt x="528439" y="864198"/>
                  <a:pt x="530894" y="866508"/>
                </a:cubicBezTo>
                <a:cubicBezTo>
                  <a:pt x="550535" y="885716"/>
                  <a:pt x="569021" y="905935"/>
                  <a:pt x="582018" y="930486"/>
                </a:cubicBezTo>
                <a:cubicBezTo>
                  <a:pt x="582307" y="931063"/>
                  <a:pt x="583029" y="931352"/>
                  <a:pt x="584473" y="932507"/>
                </a:cubicBezTo>
                <a:cubicBezTo>
                  <a:pt x="581440" y="916910"/>
                  <a:pt x="576097" y="903191"/>
                  <a:pt x="570176" y="888604"/>
                </a:cubicBezTo>
                <a:cubicBezTo>
                  <a:pt x="606858" y="902324"/>
                  <a:pt x="643540" y="910411"/>
                  <a:pt x="680800" y="916910"/>
                </a:cubicBezTo>
                <a:cubicBezTo>
                  <a:pt x="681955" y="919077"/>
                  <a:pt x="679934" y="919943"/>
                  <a:pt x="679067" y="921099"/>
                </a:cubicBezTo>
                <a:cubicBezTo>
                  <a:pt x="664192" y="941173"/>
                  <a:pt x="648162" y="960525"/>
                  <a:pt x="630254" y="977999"/>
                </a:cubicBezTo>
                <a:cubicBezTo>
                  <a:pt x="611190" y="996485"/>
                  <a:pt x="594294" y="999084"/>
                  <a:pt x="570609" y="986809"/>
                </a:cubicBezTo>
                <a:cubicBezTo>
                  <a:pt x="560644" y="981610"/>
                  <a:pt x="551113" y="975400"/>
                  <a:pt x="541292" y="969912"/>
                </a:cubicBezTo>
                <a:cubicBezTo>
                  <a:pt x="526995" y="961969"/>
                  <a:pt x="512120" y="956192"/>
                  <a:pt x="495223" y="960380"/>
                </a:cubicBezTo>
                <a:cubicBezTo>
                  <a:pt x="487568" y="962258"/>
                  <a:pt x="480926" y="966013"/>
                  <a:pt x="474716" y="970779"/>
                </a:cubicBezTo>
                <a:cubicBezTo>
                  <a:pt x="462873" y="979877"/>
                  <a:pt x="451464" y="989408"/>
                  <a:pt x="439622" y="998507"/>
                </a:cubicBezTo>
                <a:cubicBezTo>
                  <a:pt x="434134" y="1002695"/>
                  <a:pt x="428357" y="1006739"/>
                  <a:pt x="422291" y="1010205"/>
                </a:cubicBezTo>
                <a:cubicBezTo>
                  <a:pt x="405683" y="1019448"/>
                  <a:pt x="389219" y="1017137"/>
                  <a:pt x="375355" y="1004139"/>
                </a:cubicBezTo>
                <a:cubicBezTo>
                  <a:pt x="363080" y="992730"/>
                  <a:pt x="354415" y="978577"/>
                  <a:pt x="346038" y="964280"/>
                </a:cubicBezTo>
                <a:cubicBezTo>
                  <a:pt x="339107" y="952437"/>
                  <a:pt x="332174" y="940595"/>
                  <a:pt x="323654" y="929763"/>
                </a:cubicBezTo>
                <a:cubicBezTo>
                  <a:pt x="308778" y="910700"/>
                  <a:pt x="289715" y="903335"/>
                  <a:pt x="265742" y="907812"/>
                </a:cubicBezTo>
                <a:cubicBezTo>
                  <a:pt x="249423" y="910845"/>
                  <a:pt x="232959" y="913444"/>
                  <a:pt x="216351" y="910411"/>
                </a:cubicBezTo>
                <a:cubicBezTo>
                  <a:pt x="194399" y="906368"/>
                  <a:pt x="179380" y="893948"/>
                  <a:pt x="171148" y="873296"/>
                </a:cubicBezTo>
                <a:cubicBezTo>
                  <a:pt x="161616" y="849611"/>
                  <a:pt x="160894" y="824916"/>
                  <a:pt x="162627" y="800075"/>
                </a:cubicBezTo>
                <a:cubicBezTo>
                  <a:pt x="164216" y="776824"/>
                  <a:pt x="168982" y="754006"/>
                  <a:pt x="178080" y="732199"/>
                </a:cubicBezTo>
                <a:cubicBezTo>
                  <a:pt x="182268" y="722234"/>
                  <a:pt x="187323" y="712702"/>
                  <a:pt x="194688" y="704470"/>
                </a:cubicBezTo>
                <a:cubicBezTo>
                  <a:pt x="197143" y="701871"/>
                  <a:pt x="199020" y="701582"/>
                  <a:pt x="201909" y="703893"/>
                </a:cubicBezTo>
                <a:close/>
                <a:moveTo>
                  <a:pt x="882119" y="613487"/>
                </a:moveTo>
                <a:lnTo>
                  <a:pt x="881109" y="614063"/>
                </a:lnTo>
                <a:lnTo>
                  <a:pt x="882066" y="613696"/>
                </a:lnTo>
                <a:close/>
                <a:moveTo>
                  <a:pt x="168548" y="516148"/>
                </a:moveTo>
                <a:cubicBezTo>
                  <a:pt x="178368" y="514704"/>
                  <a:pt x="187611" y="518170"/>
                  <a:pt x="196565" y="520914"/>
                </a:cubicBezTo>
                <a:cubicBezTo>
                  <a:pt x="218516" y="527702"/>
                  <a:pt x="236569" y="540266"/>
                  <a:pt x="247978" y="560774"/>
                </a:cubicBezTo>
                <a:cubicBezTo>
                  <a:pt x="253177" y="569872"/>
                  <a:pt x="257221" y="579692"/>
                  <a:pt x="262275" y="588935"/>
                </a:cubicBezTo>
                <a:cubicBezTo>
                  <a:pt x="268196" y="599766"/>
                  <a:pt x="275129" y="609876"/>
                  <a:pt x="285382" y="617241"/>
                </a:cubicBezTo>
                <a:cubicBezTo>
                  <a:pt x="296935" y="625617"/>
                  <a:pt x="308778" y="626484"/>
                  <a:pt x="321920" y="620273"/>
                </a:cubicBezTo>
                <a:cubicBezTo>
                  <a:pt x="334918" y="614208"/>
                  <a:pt x="348493" y="609442"/>
                  <a:pt x="362068" y="604821"/>
                </a:cubicBezTo>
                <a:cubicBezTo>
                  <a:pt x="372467" y="601210"/>
                  <a:pt x="382432" y="604099"/>
                  <a:pt x="391819" y="609442"/>
                </a:cubicBezTo>
                <a:cubicBezTo>
                  <a:pt x="401495" y="614930"/>
                  <a:pt x="409871" y="622295"/>
                  <a:pt x="418536" y="629083"/>
                </a:cubicBezTo>
                <a:cubicBezTo>
                  <a:pt x="427490" y="636015"/>
                  <a:pt x="436588" y="642659"/>
                  <a:pt x="447420" y="646413"/>
                </a:cubicBezTo>
                <a:cubicBezTo>
                  <a:pt x="460128" y="650746"/>
                  <a:pt x="472404" y="649879"/>
                  <a:pt x="484824" y="645114"/>
                </a:cubicBezTo>
                <a:cubicBezTo>
                  <a:pt x="497388" y="640203"/>
                  <a:pt x="503309" y="642514"/>
                  <a:pt x="509231" y="654645"/>
                </a:cubicBezTo>
                <a:cubicBezTo>
                  <a:pt x="516741" y="670098"/>
                  <a:pt x="519196" y="686995"/>
                  <a:pt x="523239" y="703459"/>
                </a:cubicBezTo>
                <a:cubicBezTo>
                  <a:pt x="528872" y="726854"/>
                  <a:pt x="534504" y="750250"/>
                  <a:pt x="544036" y="772346"/>
                </a:cubicBezTo>
                <a:cubicBezTo>
                  <a:pt x="554001" y="795453"/>
                  <a:pt x="568153" y="816394"/>
                  <a:pt x="589961" y="831991"/>
                </a:cubicBezTo>
                <a:cubicBezTo>
                  <a:pt x="575086" y="842678"/>
                  <a:pt x="559200" y="845422"/>
                  <a:pt x="543169" y="840512"/>
                </a:cubicBezTo>
                <a:cubicBezTo>
                  <a:pt x="516163" y="832135"/>
                  <a:pt x="489012" y="831124"/>
                  <a:pt x="461140" y="833290"/>
                </a:cubicBezTo>
                <a:cubicBezTo>
                  <a:pt x="447564" y="834302"/>
                  <a:pt x="434422" y="831702"/>
                  <a:pt x="420991" y="829391"/>
                </a:cubicBezTo>
                <a:cubicBezTo>
                  <a:pt x="404239" y="826359"/>
                  <a:pt x="387053" y="824770"/>
                  <a:pt x="370300" y="820871"/>
                </a:cubicBezTo>
                <a:cubicBezTo>
                  <a:pt x="358602" y="818127"/>
                  <a:pt x="347193" y="814516"/>
                  <a:pt x="336506" y="808884"/>
                </a:cubicBezTo>
                <a:cubicBezTo>
                  <a:pt x="325097" y="802819"/>
                  <a:pt x="317443" y="793720"/>
                  <a:pt x="313688" y="781300"/>
                </a:cubicBezTo>
                <a:cubicBezTo>
                  <a:pt x="311522" y="774223"/>
                  <a:pt x="304446" y="773646"/>
                  <a:pt x="299391" y="770758"/>
                </a:cubicBezTo>
                <a:cubicBezTo>
                  <a:pt x="291592" y="766280"/>
                  <a:pt x="282783" y="763537"/>
                  <a:pt x="274262" y="760504"/>
                </a:cubicBezTo>
                <a:cubicBezTo>
                  <a:pt x="259098" y="755016"/>
                  <a:pt x="249711" y="745918"/>
                  <a:pt x="246678" y="728876"/>
                </a:cubicBezTo>
                <a:cubicBezTo>
                  <a:pt x="243212" y="709669"/>
                  <a:pt x="231370" y="694794"/>
                  <a:pt x="214617" y="684829"/>
                </a:cubicBezTo>
                <a:cubicBezTo>
                  <a:pt x="202342" y="677319"/>
                  <a:pt x="193676" y="667210"/>
                  <a:pt x="187466" y="654790"/>
                </a:cubicBezTo>
                <a:cubicBezTo>
                  <a:pt x="171580" y="623451"/>
                  <a:pt x="164360" y="589657"/>
                  <a:pt x="159594" y="555286"/>
                </a:cubicBezTo>
                <a:cubicBezTo>
                  <a:pt x="157861" y="542866"/>
                  <a:pt x="163348" y="530734"/>
                  <a:pt x="163926" y="518170"/>
                </a:cubicBezTo>
                <a:cubicBezTo>
                  <a:pt x="164071" y="515282"/>
                  <a:pt x="166815" y="516437"/>
                  <a:pt x="168548" y="516148"/>
                </a:cubicBezTo>
                <a:close/>
                <a:moveTo>
                  <a:pt x="473993" y="489576"/>
                </a:moveTo>
                <a:cubicBezTo>
                  <a:pt x="477748" y="495642"/>
                  <a:pt x="480925" y="500985"/>
                  <a:pt x="484391" y="506184"/>
                </a:cubicBezTo>
                <a:cubicBezTo>
                  <a:pt x="494067" y="520049"/>
                  <a:pt x="508798" y="522937"/>
                  <a:pt x="524106" y="524814"/>
                </a:cubicBezTo>
                <a:cubicBezTo>
                  <a:pt x="539704" y="526692"/>
                  <a:pt x="555301" y="528280"/>
                  <a:pt x="568154" y="538678"/>
                </a:cubicBezTo>
                <a:cubicBezTo>
                  <a:pt x="580863" y="548932"/>
                  <a:pt x="588517" y="562507"/>
                  <a:pt x="593860" y="577671"/>
                </a:cubicBezTo>
                <a:cubicBezTo>
                  <a:pt x="596315" y="584748"/>
                  <a:pt x="601370" y="592113"/>
                  <a:pt x="600503" y="598612"/>
                </a:cubicBezTo>
                <a:cubicBezTo>
                  <a:pt x="599637" y="605400"/>
                  <a:pt x="589527" y="606411"/>
                  <a:pt x="584040" y="610743"/>
                </a:cubicBezTo>
                <a:cubicBezTo>
                  <a:pt x="574075" y="618398"/>
                  <a:pt x="567576" y="628506"/>
                  <a:pt x="567143" y="640349"/>
                </a:cubicBezTo>
                <a:cubicBezTo>
                  <a:pt x="566854" y="647570"/>
                  <a:pt x="568442" y="655658"/>
                  <a:pt x="570898" y="663167"/>
                </a:cubicBezTo>
                <a:cubicBezTo>
                  <a:pt x="578552" y="686563"/>
                  <a:pt x="578841" y="709814"/>
                  <a:pt x="557034" y="729022"/>
                </a:cubicBezTo>
                <a:cubicBezTo>
                  <a:pt x="552268" y="717035"/>
                  <a:pt x="549235" y="704904"/>
                  <a:pt x="546346" y="692629"/>
                </a:cubicBezTo>
                <a:cubicBezTo>
                  <a:pt x="541436" y="672121"/>
                  <a:pt x="537248" y="651469"/>
                  <a:pt x="531905" y="631106"/>
                </a:cubicBezTo>
                <a:cubicBezTo>
                  <a:pt x="525839" y="608144"/>
                  <a:pt x="517030" y="604389"/>
                  <a:pt x="495656" y="614498"/>
                </a:cubicBezTo>
                <a:cubicBezTo>
                  <a:pt x="492623" y="615942"/>
                  <a:pt x="489590" y="617531"/>
                  <a:pt x="486558" y="618830"/>
                </a:cubicBezTo>
                <a:cubicBezTo>
                  <a:pt x="469516" y="626340"/>
                  <a:pt x="453342" y="625185"/>
                  <a:pt x="438322" y="613632"/>
                </a:cubicBezTo>
                <a:cubicBezTo>
                  <a:pt x="432834" y="609443"/>
                  <a:pt x="427202" y="605111"/>
                  <a:pt x="422147" y="600345"/>
                </a:cubicBezTo>
                <a:cubicBezTo>
                  <a:pt x="401929" y="581426"/>
                  <a:pt x="378966" y="579115"/>
                  <a:pt x="353837" y="588069"/>
                </a:cubicBezTo>
                <a:cubicBezTo>
                  <a:pt x="351815" y="588792"/>
                  <a:pt x="349938" y="589369"/>
                  <a:pt x="346472" y="590525"/>
                </a:cubicBezTo>
                <a:cubicBezTo>
                  <a:pt x="353404" y="575505"/>
                  <a:pt x="357303" y="560630"/>
                  <a:pt x="364813" y="547344"/>
                </a:cubicBezTo>
                <a:cubicBezTo>
                  <a:pt x="370012" y="538100"/>
                  <a:pt x="375500" y="535790"/>
                  <a:pt x="385031" y="540411"/>
                </a:cubicBezTo>
                <a:cubicBezTo>
                  <a:pt x="401062" y="548210"/>
                  <a:pt x="415215" y="541855"/>
                  <a:pt x="429224" y="535357"/>
                </a:cubicBezTo>
                <a:cubicBezTo>
                  <a:pt x="449298" y="525825"/>
                  <a:pt x="463884" y="510228"/>
                  <a:pt x="473993" y="489576"/>
                </a:cubicBezTo>
                <a:close/>
                <a:moveTo>
                  <a:pt x="795593" y="468852"/>
                </a:moveTo>
                <a:cubicBezTo>
                  <a:pt x="810053" y="471632"/>
                  <a:pt x="823484" y="480333"/>
                  <a:pt x="834171" y="491164"/>
                </a:cubicBezTo>
                <a:cubicBezTo>
                  <a:pt x="835471" y="492464"/>
                  <a:pt x="836337" y="493908"/>
                  <a:pt x="836193" y="495641"/>
                </a:cubicBezTo>
                <a:cubicBezTo>
                  <a:pt x="835326" y="509217"/>
                  <a:pt x="840381" y="522358"/>
                  <a:pt x="839659" y="536078"/>
                </a:cubicBezTo>
                <a:cubicBezTo>
                  <a:pt x="840381" y="551964"/>
                  <a:pt x="835182" y="566695"/>
                  <a:pt x="827239" y="580270"/>
                </a:cubicBezTo>
                <a:cubicBezTo>
                  <a:pt x="819585" y="593412"/>
                  <a:pt x="816552" y="607421"/>
                  <a:pt x="816263" y="622296"/>
                </a:cubicBezTo>
                <a:cubicBezTo>
                  <a:pt x="816119" y="626628"/>
                  <a:pt x="815396" y="630961"/>
                  <a:pt x="815685" y="635294"/>
                </a:cubicBezTo>
                <a:cubicBezTo>
                  <a:pt x="816841" y="655657"/>
                  <a:pt x="806876" y="670098"/>
                  <a:pt x="791279" y="681507"/>
                </a:cubicBezTo>
                <a:cubicBezTo>
                  <a:pt x="786658" y="684974"/>
                  <a:pt x="782903" y="689306"/>
                  <a:pt x="779725" y="694361"/>
                </a:cubicBezTo>
                <a:cubicBezTo>
                  <a:pt x="758208" y="728010"/>
                  <a:pt x="730768" y="755305"/>
                  <a:pt x="694086" y="772635"/>
                </a:cubicBezTo>
                <a:cubicBezTo>
                  <a:pt x="673290" y="782456"/>
                  <a:pt x="654660" y="795598"/>
                  <a:pt x="637618" y="811051"/>
                </a:cubicBezTo>
                <a:cubicBezTo>
                  <a:pt x="634008" y="814372"/>
                  <a:pt x="629675" y="816972"/>
                  <a:pt x="625632" y="819716"/>
                </a:cubicBezTo>
                <a:cubicBezTo>
                  <a:pt x="623465" y="821160"/>
                  <a:pt x="621299" y="821449"/>
                  <a:pt x="618844" y="820149"/>
                </a:cubicBezTo>
                <a:cubicBezTo>
                  <a:pt x="604113" y="812206"/>
                  <a:pt x="589816" y="803974"/>
                  <a:pt x="578985" y="790688"/>
                </a:cubicBezTo>
                <a:cubicBezTo>
                  <a:pt x="566998" y="775957"/>
                  <a:pt x="566709" y="764981"/>
                  <a:pt x="577396" y="749529"/>
                </a:cubicBezTo>
                <a:cubicBezTo>
                  <a:pt x="588083" y="734220"/>
                  <a:pt x="596748" y="718045"/>
                  <a:pt x="599059" y="698982"/>
                </a:cubicBezTo>
                <a:cubicBezTo>
                  <a:pt x="600648" y="686418"/>
                  <a:pt x="597614" y="674576"/>
                  <a:pt x="594726" y="662733"/>
                </a:cubicBezTo>
                <a:cubicBezTo>
                  <a:pt x="589527" y="641648"/>
                  <a:pt x="593282" y="632550"/>
                  <a:pt x="612201" y="621574"/>
                </a:cubicBezTo>
                <a:cubicBezTo>
                  <a:pt x="620866" y="616519"/>
                  <a:pt x="630253" y="612476"/>
                  <a:pt x="639640" y="608721"/>
                </a:cubicBezTo>
                <a:cubicBezTo>
                  <a:pt x="648305" y="605255"/>
                  <a:pt x="656826" y="601211"/>
                  <a:pt x="664480" y="595723"/>
                </a:cubicBezTo>
                <a:cubicBezTo>
                  <a:pt x="675601" y="587780"/>
                  <a:pt x="681377" y="577093"/>
                  <a:pt x="682243" y="563374"/>
                </a:cubicBezTo>
                <a:cubicBezTo>
                  <a:pt x="683399" y="545177"/>
                  <a:pt x="679644" y="527558"/>
                  <a:pt x="677045" y="509794"/>
                </a:cubicBezTo>
                <a:cubicBezTo>
                  <a:pt x="675889" y="501851"/>
                  <a:pt x="675456" y="502140"/>
                  <a:pt x="683544" y="502573"/>
                </a:cubicBezTo>
                <a:cubicBezTo>
                  <a:pt x="708383" y="503873"/>
                  <a:pt x="731779" y="498674"/>
                  <a:pt x="750842" y="482066"/>
                </a:cubicBezTo>
                <a:cubicBezTo>
                  <a:pt x="765644" y="469213"/>
                  <a:pt x="781133" y="466072"/>
                  <a:pt x="795593" y="468852"/>
                </a:cubicBezTo>
                <a:close/>
                <a:moveTo>
                  <a:pt x="905966" y="445366"/>
                </a:moveTo>
                <a:cubicBezTo>
                  <a:pt x="918259" y="445528"/>
                  <a:pt x="930499" y="446611"/>
                  <a:pt x="942630" y="450149"/>
                </a:cubicBezTo>
                <a:cubicBezTo>
                  <a:pt x="973246" y="459104"/>
                  <a:pt x="996643" y="490442"/>
                  <a:pt x="999386" y="524092"/>
                </a:cubicBezTo>
                <a:cubicBezTo>
                  <a:pt x="1001841" y="553987"/>
                  <a:pt x="991732" y="577238"/>
                  <a:pt x="967326" y="594568"/>
                </a:cubicBezTo>
                <a:cubicBezTo>
                  <a:pt x="959094" y="600489"/>
                  <a:pt x="951006" y="606410"/>
                  <a:pt x="942919" y="612620"/>
                </a:cubicBezTo>
                <a:cubicBezTo>
                  <a:pt x="930643" y="622152"/>
                  <a:pt x="924578" y="634716"/>
                  <a:pt x="924000" y="650458"/>
                </a:cubicBezTo>
                <a:cubicBezTo>
                  <a:pt x="923278" y="668510"/>
                  <a:pt x="928332" y="685552"/>
                  <a:pt x="932087" y="702737"/>
                </a:cubicBezTo>
                <a:cubicBezTo>
                  <a:pt x="935698" y="719201"/>
                  <a:pt x="940464" y="735376"/>
                  <a:pt x="937576" y="752562"/>
                </a:cubicBezTo>
                <a:cubicBezTo>
                  <a:pt x="933965" y="773791"/>
                  <a:pt x="924144" y="783756"/>
                  <a:pt x="903059" y="787366"/>
                </a:cubicBezTo>
                <a:cubicBezTo>
                  <a:pt x="888618" y="789822"/>
                  <a:pt x="874031" y="791121"/>
                  <a:pt x="859301" y="791844"/>
                </a:cubicBezTo>
                <a:cubicBezTo>
                  <a:pt x="851358" y="792276"/>
                  <a:pt x="843559" y="793432"/>
                  <a:pt x="835905" y="795309"/>
                </a:cubicBezTo>
                <a:cubicBezTo>
                  <a:pt x="819152" y="799353"/>
                  <a:pt x="808465" y="810329"/>
                  <a:pt x="801533" y="825637"/>
                </a:cubicBezTo>
                <a:cubicBezTo>
                  <a:pt x="796912" y="836035"/>
                  <a:pt x="794313" y="847011"/>
                  <a:pt x="791280" y="857843"/>
                </a:cubicBezTo>
                <a:cubicBezTo>
                  <a:pt x="788536" y="867807"/>
                  <a:pt x="785503" y="877772"/>
                  <a:pt x="779726" y="886438"/>
                </a:cubicBezTo>
                <a:cubicBezTo>
                  <a:pt x="772361" y="897269"/>
                  <a:pt x="761963" y="903623"/>
                  <a:pt x="748965" y="904201"/>
                </a:cubicBezTo>
                <a:cubicBezTo>
                  <a:pt x="710261" y="905790"/>
                  <a:pt x="672424" y="899580"/>
                  <a:pt x="634731" y="891348"/>
                </a:cubicBezTo>
                <a:cubicBezTo>
                  <a:pt x="611768" y="886293"/>
                  <a:pt x="589094" y="879939"/>
                  <a:pt x="567287" y="871418"/>
                </a:cubicBezTo>
                <a:cubicBezTo>
                  <a:pt x="565987" y="870840"/>
                  <a:pt x="564688" y="870407"/>
                  <a:pt x="561799" y="869251"/>
                </a:cubicBezTo>
                <a:cubicBezTo>
                  <a:pt x="581729" y="864486"/>
                  <a:pt x="597760" y="853943"/>
                  <a:pt x="615523" y="847011"/>
                </a:cubicBezTo>
                <a:cubicBezTo>
                  <a:pt x="637619" y="838491"/>
                  <a:pt x="657115" y="826070"/>
                  <a:pt x="674301" y="810040"/>
                </a:cubicBezTo>
                <a:cubicBezTo>
                  <a:pt x="685999" y="799064"/>
                  <a:pt x="698852" y="790399"/>
                  <a:pt x="714160" y="784767"/>
                </a:cubicBezTo>
                <a:cubicBezTo>
                  <a:pt x="725136" y="780723"/>
                  <a:pt x="735246" y="773647"/>
                  <a:pt x="745211" y="766137"/>
                </a:cubicBezTo>
                <a:cubicBezTo>
                  <a:pt x="739000" y="806285"/>
                  <a:pt x="735246" y="845422"/>
                  <a:pt x="756475" y="882538"/>
                </a:cubicBezTo>
                <a:cubicBezTo>
                  <a:pt x="756475" y="881094"/>
                  <a:pt x="756619" y="879650"/>
                  <a:pt x="756475" y="878206"/>
                </a:cubicBezTo>
                <a:cubicBezTo>
                  <a:pt x="756331" y="876473"/>
                  <a:pt x="755897" y="874884"/>
                  <a:pt x="755608" y="873295"/>
                </a:cubicBezTo>
                <a:cubicBezTo>
                  <a:pt x="752431" y="851921"/>
                  <a:pt x="754020" y="830548"/>
                  <a:pt x="758352" y="809463"/>
                </a:cubicBezTo>
                <a:cubicBezTo>
                  <a:pt x="764563" y="780146"/>
                  <a:pt x="771061" y="750829"/>
                  <a:pt x="783914" y="723389"/>
                </a:cubicBezTo>
                <a:cubicBezTo>
                  <a:pt x="789980" y="710391"/>
                  <a:pt x="798789" y="700427"/>
                  <a:pt x="810487" y="691906"/>
                </a:cubicBezTo>
                <a:cubicBezTo>
                  <a:pt x="826951" y="679919"/>
                  <a:pt x="844714" y="669521"/>
                  <a:pt x="858001" y="653491"/>
                </a:cubicBezTo>
                <a:cubicBezTo>
                  <a:pt x="867677" y="641793"/>
                  <a:pt x="874898" y="628651"/>
                  <a:pt x="881685" y="615219"/>
                </a:cubicBezTo>
                <a:lnTo>
                  <a:pt x="881865" y="614500"/>
                </a:lnTo>
                <a:lnTo>
                  <a:pt x="881108" y="614065"/>
                </a:lnTo>
                <a:lnTo>
                  <a:pt x="835616" y="652479"/>
                </a:lnTo>
                <a:cubicBezTo>
                  <a:pt x="834894" y="628651"/>
                  <a:pt x="833017" y="606121"/>
                  <a:pt x="851791" y="586914"/>
                </a:cubicBezTo>
                <a:cubicBezTo>
                  <a:pt x="865799" y="572616"/>
                  <a:pt x="876776" y="555286"/>
                  <a:pt x="890495" y="540555"/>
                </a:cubicBezTo>
                <a:cubicBezTo>
                  <a:pt x="908259" y="521492"/>
                  <a:pt x="927611" y="504451"/>
                  <a:pt x="951729" y="493619"/>
                </a:cubicBezTo>
                <a:cubicBezTo>
                  <a:pt x="952450" y="493330"/>
                  <a:pt x="953317" y="492898"/>
                  <a:pt x="954906" y="492175"/>
                </a:cubicBezTo>
                <a:cubicBezTo>
                  <a:pt x="939453" y="490009"/>
                  <a:pt x="931799" y="492753"/>
                  <a:pt x="890495" y="514705"/>
                </a:cubicBezTo>
                <a:lnTo>
                  <a:pt x="903755" y="454749"/>
                </a:lnTo>
                <a:lnTo>
                  <a:pt x="902625" y="453760"/>
                </a:lnTo>
                <a:lnTo>
                  <a:pt x="904185" y="452342"/>
                </a:lnTo>
                <a:lnTo>
                  <a:pt x="904215" y="452171"/>
                </a:lnTo>
                <a:cubicBezTo>
                  <a:pt x="902915" y="451594"/>
                  <a:pt x="903059" y="452894"/>
                  <a:pt x="902626" y="453616"/>
                </a:cubicBezTo>
                <a:cubicBezTo>
                  <a:pt x="885296" y="475567"/>
                  <a:pt x="873454" y="499829"/>
                  <a:pt x="870999" y="528136"/>
                </a:cubicBezTo>
                <a:cubicBezTo>
                  <a:pt x="870565" y="532612"/>
                  <a:pt x="870565" y="532612"/>
                  <a:pt x="862911" y="539400"/>
                </a:cubicBezTo>
                <a:cubicBezTo>
                  <a:pt x="855690" y="519037"/>
                  <a:pt x="846736" y="499541"/>
                  <a:pt x="858434" y="478022"/>
                </a:cubicBezTo>
                <a:cubicBezTo>
                  <a:pt x="863200" y="469357"/>
                  <a:pt x="867100" y="460259"/>
                  <a:pt x="865366" y="449861"/>
                </a:cubicBezTo>
                <a:cubicBezTo>
                  <a:pt x="864789" y="446683"/>
                  <a:pt x="866522" y="446106"/>
                  <a:pt x="868977" y="446106"/>
                </a:cubicBezTo>
                <a:cubicBezTo>
                  <a:pt x="881325" y="445961"/>
                  <a:pt x="893672" y="445203"/>
                  <a:pt x="905966" y="445366"/>
                </a:cubicBezTo>
                <a:close/>
                <a:moveTo>
                  <a:pt x="464317" y="337215"/>
                </a:moveTo>
                <a:cubicBezTo>
                  <a:pt x="469083" y="337360"/>
                  <a:pt x="472549" y="339526"/>
                  <a:pt x="475437" y="342558"/>
                </a:cubicBezTo>
                <a:cubicBezTo>
                  <a:pt x="491179" y="359888"/>
                  <a:pt x="511109" y="368987"/>
                  <a:pt x="533782" y="373031"/>
                </a:cubicBezTo>
                <a:cubicBezTo>
                  <a:pt x="537537" y="373753"/>
                  <a:pt x="541292" y="374475"/>
                  <a:pt x="545047" y="375630"/>
                </a:cubicBezTo>
                <a:cubicBezTo>
                  <a:pt x="554868" y="378519"/>
                  <a:pt x="557900" y="382418"/>
                  <a:pt x="558334" y="392672"/>
                </a:cubicBezTo>
                <a:cubicBezTo>
                  <a:pt x="558911" y="407113"/>
                  <a:pt x="565988" y="417078"/>
                  <a:pt x="578552" y="423577"/>
                </a:cubicBezTo>
                <a:cubicBezTo>
                  <a:pt x="594438" y="431809"/>
                  <a:pt x="611913" y="433831"/>
                  <a:pt x="629243" y="436575"/>
                </a:cubicBezTo>
                <a:cubicBezTo>
                  <a:pt x="636175" y="437586"/>
                  <a:pt x="643107" y="438597"/>
                  <a:pt x="649750" y="440330"/>
                </a:cubicBezTo>
                <a:cubicBezTo>
                  <a:pt x="659282" y="442785"/>
                  <a:pt x="660726" y="447262"/>
                  <a:pt x="653361" y="453472"/>
                </a:cubicBezTo>
                <a:cubicBezTo>
                  <a:pt x="648017" y="457949"/>
                  <a:pt x="645562" y="463581"/>
                  <a:pt x="642963" y="469358"/>
                </a:cubicBezTo>
                <a:cubicBezTo>
                  <a:pt x="637908" y="480478"/>
                  <a:pt x="640508" y="488999"/>
                  <a:pt x="651194" y="494920"/>
                </a:cubicBezTo>
                <a:cubicBezTo>
                  <a:pt x="655238" y="497231"/>
                  <a:pt x="656971" y="499974"/>
                  <a:pt x="657693" y="504307"/>
                </a:cubicBezTo>
                <a:cubicBezTo>
                  <a:pt x="659426" y="516005"/>
                  <a:pt x="662604" y="527270"/>
                  <a:pt x="663903" y="538967"/>
                </a:cubicBezTo>
                <a:cubicBezTo>
                  <a:pt x="667369" y="568429"/>
                  <a:pt x="655816" y="584315"/>
                  <a:pt x="626788" y="589948"/>
                </a:cubicBezTo>
                <a:cubicBezTo>
                  <a:pt x="623178" y="590669"/>
                  <a:pt x="622744" y="588503"/>
                  <a:pt x="621589" y="586481"/>
                </a:cubicBezTo>
                <a:cubicBezTo>
                  <a:pt x="614657" y="574639"/>
                  <a:pt x="608736" y="562219"/>
                  <a:pt x="604114" y="549366"/>
                </a:cubicBezTo>
                <a:cubicBezTo>
                  <a:pt x="595594" y="525248"/>
                  <a:pt x="578407" y="511817"/>
                  <a:pt x="554290" y="506040"/>
                </a:cubicBezTo>
                <a:cubicBezTo>
                  <a:pt x="541870" y="503008"/>
                  <a:pt x="529450" y="500552"/>
                  <a:pt x="517175" y="497375"/>
                </a:cubicBezTo>
                <a:cubicBezTo>
                  <a:pt x="500855" y="493187"/>
                  <a:pt x="491324" y="483222"/>
                  <a:pt x="487713" y="465892"/>
                </a:cubicBezTo>
                <a:cubicBezTo>
                  <a:pt x="479626" y="427910"/>
                  <a:pt x="467494" y="391228"/>
                  <a:pt x="441788" y="360755"/>
                </a:cubicBezTo>
                <a:cubicBezTo>
                  <a:pt x="440633" y="359456"/>
                  <a:pt x="438611" y="358011"/>
                  <a:pt x="440488" y="355845"/>
                </a:cubicBezTo>
                <a:cubicBezTo>
                  <a:pt x="446409" y="348913"/>
                  <a:pt x="451897" y="341403"/>
                  <a:pt x="460995" y="338226"/>
                </a:cubicBezTo>
                <a:cubicBezTo>
                  <a:pt x="462007" y="337793"/>
                  <a:pt x="463451" y="337504"/>
                  <a:pt x="464317" y="337215"/>
                </a:cubicBezTo>
                <a:close/>
                <a:moveTo>
                  <a:pt x="103416" y="306598"/>
                </a:moveTo>
                <a:cubicBezTo>
                  <a:pt x="129989" y="311942"/>
                  <a:pt x="156129" y="319740"/>
                  <a:pt x="182268" y="328983"/>
                </a:cubicBezTo>
                <a:cubicBezTo>
                  <a:pt x="161328" y="348913"/>
                  <a:pt x="157718" y="376208"/>
                  <a:pt x="150496" y="401770"/>
                </a:cubicBezTo>
                <a:cubicBezTo>
                  <a:pt x="146597" y="415778"/>
                  <a:pt x="143709" y="430076"/>
                  <a:pt x="137643" y="443796"/>
                </a:cubicBezTo>
                <a:cubicBezTo>
                  <a:pt x="130855" y="436719"/>
                  <a:pt x="124645" y="430076"/>
                  <a:pt x="118291" y="423577"/>
                </a:cubicBezTo>
                <a:cubicBezTo>
                  <a:pt x="116125" y="421411"/>
                  <a:pt x="116269" y="418955"/>
                  <a:pt x="115981" y="416356"/>
                </a:cubicBezTo>
                <a:cubicBezTo>
                  <a:pt x="113525" y="387761"/>
                  <a:pt x="100816" y="363788"/>
                  <a:pt x="82620" y="341980"/>
                </a:cubicBezTo>
                <a:cubicBezTo>
                  <a:pt x="91140" y="361910"/>
                  <a:pt x="95328" y="382562"/>
                  <a:pt x="96917" y="404947"/>
                </a:cubicBezTo>
                <a:cubicBezTo>
                  <a:pt x="77276" y="390938"/>
                  <a:pt x="56913" y="380829"/>
                  <a:pt x="32651" y="380396"/>
                </a:cubicBezTo>
                <a:cubicBezTo>
                  <a:pt x="34095" y="384151"/>
                  <a:pt x="37561" y="383862"/>
                  <a:pt x="39872" y="385161"/>
                </a:cubicBezTo>
                <a:cubicBezTo>
                  <a:pt x="63412" y="398015"/>
                  <a:pt x="83919" y="414623"/>
                  <a:pt x="101250" y="434986"/>
                </a:cubicBezTo>
                <a:cubicBezTo>
                  <a:pt x="113236" y="448995"/>
                  <a:pt x="126667" y="462281"/>
                  <a:pt x="136632" y="477734"/>
                </a:cubicBezTo>
                <a:cubicBezTo>
                  <a:pt x="146597" y="493042"/>
                  <a:pt x="152085" y="510806"/>
                  <a:pt x="146019" y="529869"/>
                </a:cubicBezTo>
                <a:cubicBezTo>
                  <a:pt x="143131" y="538823"/>
                  <a:pt x="137932" y="546766"/>
                  <a:pt x="135766" y="556009"/>
                </a:cubicBezTo>
                <a:cubicBezTo>
                  <a:pt x="135044" y="559041"/>
                  <a:pt x="132011" y="559475"/>
                  <a:pt x="129845" y="560774"/>
                </a:cubicBezTo>
                <a:cubicBezTo>
                  <a:pt x="107171" y="573050"/>
                  <a:pt x="83631" y="583160"/>
                  <a:pt x="58068" y="587492"/>
                </a:cubicBezTo>
                <a:cubicBezTo>
                  <a:pt x="57202" y="587636"/>
                  <a:pt x="56336" y="588069"/>
                  <a:pt x="55469" y="588358"/>
                </a:cubicBezTo>
                <a:cubicBezTo>
                  <a:pt x="82331" y="590525"/>
                  <a:pt x="109193" y="590236"/>
                  <a:pt x="134755" y="580126"/>
                </a:cubicBezTo>
                <a:cubicBezTo>
                  <a:pt x="138798" y="578538"/>
                  <a:pt x="140242" y="579982"/>
                  <a:pt x="141543" y="583448"/>
                </a:cubicBezTo>
                <a:cubicBezTo>
                  <a:pt x="149052" y="601789"/>
                  <a:pt x="153818" y="620853"/>
                  <a:pt x="159162" y="639771"/>
                </a:cubicBezTo>
                <a:cubicBezTo>
                  <a:pt x="164072" y="657246"/>
                  <a:pt x="166382" y="675876"/>
                  <a:pt x="180969" y="689163"/>
                </a:cubicBezTo>
                <a:cubicBezTo>
                  <a:pt x="183857" y="691762"/>
                  <a:pt x="180680" y="693495"/>
                  <a:pt x="179524" y="695228"/>
                </a:cubicBezTo>
                <a:cubicBezTo>
                  <a:pt x="167682" y="714002"/>
                  <a:pt x="156851" y="733066"/>
                  <a:pt x="152518" y="755162"/>
                </a:cubicBezTo>
                <a:cubicBezTo>
                  <a:pt x="150063" y="767437"/>
                  <a:pt x="148619" y="779713"/>
                  <a:pt x="148908" y="792999"/>
                </a:cubicBezTo>
                <a:cubicBezTo>
                  <a:pt x="136343" y="786500"/>
                  <a:pt x="130278" y="776391"/>
                  <a:pt x="127678" y="763971"/>
                </a:cubicBezTo>
                <a:cubicBezTo>
                  <a:pt x="125223" y="752418"/>
                  <a:pt x="125368" y="740576"/>
                  <a:pt x="125079" y="728733"/>
                </a:cubicBezTo>
                <a:cubicBezTo>
                  <a:pt x="124934" y="720790"/>
                  <a:pt x="124790" y="712847"/>
                  <a:pt x="123346" y="705049"/>
                </a:cubicBezTo>
                <a:cubicBezTo>
                  <a:pt x="119735" y="685841"/>
                  <a:pt x="109482" y="671977"/>
                  <a:pt x="90996" y="664900"/>
                </a:cubicBezTo>
                <a:cubicBezTo>
                  <a:pt x="76410" y="659268"/>
                  <a:pt x="61679" y="654358"/>
                  <a:pt x="47093" y="649014"/>
                </a:cubicBezTo>
                <a:cubicBezTo>
                  <a:pt x="42616" y="647426"/>
                  <a:pt x="38139" y="645548"/>
                  <a:pt x="33807" y="643526"/>
                </a:cubicBezTo>
                <a:cubicBezTo>
                  <a:pt x="12288" y="633272"/>
                  <a:pt x="4778" y="617531"/>
                  <a:pt x="9977" y="594135"/>
                </a:cubicBezTo>
                <a:cubicBezTo>
                  <a:pt x="13299" y="579405"/>
                  <a:pt x="20375" y="566262"/>
                  <a:pt x="27163" y="552976"/>
                </a:cubicBezTo>
                <a:cubicBezTo>
                  <a:pt x="32362" y="542866"/>
                  <a:pt x="37417" y="532902"/>
                  <a:pt x="42038" y="522504"/>
                </a:cubicBezTo>
                <a:cubicBezTo>
                  <a:pt x="53014" y="497230"/>
                  <a:pt x="51426" y="473979"/>
                  <a:pt x="31062" y="453472"/>
                </a:cubicBezTo>
                <a:cubicBezTo>
                  <a:pt x="23553" y="445962"/>
                  <a:pt x="17776" y="437152"/>
                  <a:pt x="11710" y="428487"/>
                </a:cubicBezTo>
                <a:cubicBezTo>
                  <a:pt x="-8364" y="399748"/>
                  <a:pt x="-132" y="365088"/>
                  <a:pt x="17632" y="340103"/>
                </a:cubicBezTo>
                <a:cubicBezTo>
                  <a:pt x="38572" y="310642"/>
                  <a:pt x="67889" y="299522"/>
                  <a:pt x="103416" y="306598"/>
                </a:cubicBezTo>
                <a:close/>
                <a:moveTo>
                  <a:pt x="293182" y="243054"/>
                </a:moveTo>
                <a:cubicBezTo>
                  <a:pt x="294048" y="253741"/>
                  <a:pt x="295059" y="263995"/>
                  <a:pt x="299247" y="273526"/>
                </a:cubicBezTo>
                <a:cubicBezTo>
                  <a:pt x="305602" y="287824"/>
                  <a:pt x="316289" y="296345"/>
                  <a:pt x="331597" y="299377"/>
                </a:cubicBezTo>
                <a:cubicBezTo>
                  <a:pt x="352682" y="303565"/>
                  <a:pt x="362503" y="319163"/>
                  <a:pt x="356293" y="339526"/>
                </a:cubicBezTo>
                <a:cubicBezTo>
                  <a:pt x="354993" y="343714"/>
                  <a:pt x="356726" y="347035"/>
                  <a:pt x="357303" y="350646"/>
                </a:cubicBezTo>
                <a:cubicBezTo>
                  <a:pt x="358604" y="358589"/>
                  <a:pt x="361492" y="365954"/>
                  <a:pt x="365969" y="372597"/>
                </a:cubicBezTo>
                <a:cubicBezTo>
                  <a:pt x="380699" y="394116"/>
                  <a:pt x="403951" y="396571"/>
                  <a:pt x="422436" y="378229"/>
                </a:cubicBezTo>
                <a:cubicBezTo>
                  <a:pt x="426047" y="374619"/>
                  <a:pt x="427491" y="374908"/>
                  <a:pt x="430379" y="378663"/>
                </a:cubicBezTo>
                <a:cubicBezTo>
                  <a:pt x="445399" y="398593"/>
                  <a:pt x="459118" y="419100"/>
                  <a:pt x="462007" y="444662"/>
                </a:cubicBezTo>
                <a:cubicBezTo>
                  <a:pt x="466773" y="487555"/>
                  <a:pt x="431246" y="524526"/>
                  <a:pt x="392686" y="522215"/>
                </a:cubicBezTo>
                <a:cubicBezTo>
                  <a:pt x="388498" y="521926"/>
                  <a:pt x="384887" y="520337"/>
                  <a:pt x="380988" y="518893"/>
                </a:cubicBezTo>
                <a:cubicBezTo>
                  <a:pt x="360337" y="511672"/>
                  <a:pt x="350661" y="516727"/>
                  <a:pt x="344162" y="537812"/>
                </a:cubicBezTo>
                <a:cubicBezTo>
                  <a:pt x="339684" y="552254"/>
                  <a:pt x="335352" y="566840"/>
                  <a:pt x="328709" y="580415"/>
                </a:cubicBezTo>
                <a:cubicBezTo>
                  <a:pt x="327120" y="583593"/>
                  <a:pt x="325532" y="586914"/>
                  <a:pt x="323510" y="589947"/>
                </a:cubicBezTo>
                <a:cubicBezTo>
                  <a:pt x="317589" y="598612"/>
                  <a:pt x="309790" y="599912"/>
                  <a:pt x="301269" y="593558"/>
                </a:cubicBezTo>
                <a:cubicBezTo>
                  <a:pt x="293037" y="587348"/>
                  <a:pt x="288849" y="577960"/>
                  <a:pt x="283506" y="569584"/>
                </a:cubicBezTo>
                <a:cubicBezTo>
                  <a:pt x="280762" y="565107"/>
                  <a:pt x="278451" y="560053"/>
                  <a:pt x="277440" y="554998"/>
                </a:cubicBezTo>
                <a:cubicBezTo>
                  <a:pt x="271663" y="527269"/>
                  <a:pt x="251445" y="513983"/>
                  <a:pt x="227327" y="505029"/>
                </a:cubicBezTo>
                <a:cubicBezTo>
                  <a:pt x="208408" y="497952"/>
                  <a:pt x="188623" y="494342"/>
                  <a:pt x="168405" y="493187"/>
                </a:cubicBezTo>
                <a:cubicBezTo>
                  <a:pt x="163927" y="492898"/>
                  <a:pt x="162627" y="490732"/>
                  <a:pt x="161617" y="487266"/>
                </a:cubicBezTo>
                <a:cubicBezTo>
                  <a:pt x="157862" y="476001"/>
                  <a:pt x="158584" y="464303"/>
                  <a:pt x="159595" y="452894"/>
                </a:cubicBezTo>
                <a:cubicBezTo>
                  <a:pt x="162483" y="424155"/>
                  <a:pt x="169415" y="396137"/>
                  <a:pt x="178513" y="368698"/>
                </a:cubicBezTo>
                <a:cubicBezTo>
                  <a:pt x="180969" y="361333"/>
                  <a:pt x="184435" y="354545"/>
                  <a:pt x="189778" y="348768"/>
                </a:cubicBezTo>
                <a:cubicBezTo>
                  <a:pt x="195411" y="342558"/>
                  <a:pt x="200754" y="335915"/>
                  <a:pt x="206820" y="330139"/>
                </a:cubicBezTo>
                <a:cubicBezTo>
                  <a:pt x="222995" y="315408"/>
                  <a:pt x="236570" y="299089"/>
                  <a:pt x="246101" y="279015"/>
                </a:cubicBezTo>
                <a:cubicBezTo>
                  <a:pt x="255344" y="259663"/>
                  <a:pt x="272963" y="249698"/>
                  <a:pt x="293182" y="243054"/>
                </a:cubicBezTo>
                <a:close/>
                <a:moveTo>
                  <a:pt x="874632" y="203795"/>
                </a:moveTo>
                <a:lnTo>
                  <a:pt x="874754" y="203917"/>
                </a:lnTo>
                <a:lnTo>
                  <a:pt x="874768" y="203873"/>
                </a:lnTo>
                <a:close/>
                <a:moveTo>
                  <a:pt x="874754" y="202184"/>
                </a:moveTo>
                <a:cubicBezTo>
                  <a:pt x="874609" y="202617"/>
                  <a:pt x="874320" y="203051"/>
                  <a:pt x="874320" y="203483"/>
                </a:cubicBezTo>
                <a:lnTo>
                  <a:pt x="874383" y="203546"/>
                </a:lnTo>
                <a:lnTo>
                  <a:pt x="874977" y="202407"/>
                </a:lnTo>
                <a:close/>
                <a:moveTo>
                  <a:pt x="483235" y="164924"/>
                </a:moveTo>
                <a:cubicBezTo>
                  <a:pt x="500999" y="166080"/>
                  <a:pt x="518907" y="164635"/>
                  <a:pt x="536670" y="165357"/>
                </a:cubicBezTo>
                <a:cubicBezTo>
                  <a:pt x="547935" y="165791"/>
                  <a:pt x="558478" y="168679"/>
                  <a:pt x="567865" y="175033"/>
                </a:cubicBezTo>
                <a:cubicBezTo>
                  <a:pt x="572197" y="177922"/>
                  <a:pt x="576819" y="180666"/>
                  <a:pt x="581151" y="183699"/>
                </a:cubicBezTo>
                <a:cubicBezTo>
                  <a:pt x="594871" y="193230"/>
                  <a:pt x="610323" y="198140"/>
                  <a:pt x="626787" y="196985"/>
                </a:cubicBezTo>
                <a:cubicBezTo>
                  <a:pt x="653793" y="194963"/>
                  <a:pt x="675312" y="205073"/>
                  <a:pt x="694952" y="222403"/>
                </a:cubicBezTo>
                <a:cubicBezTo>
                  <a:pt x="703329" y="229768"/>
                  <a:pt x="713438" y="235256"/>
                  <a:pt x="722681" y="241755"/>
                </a:cubicBezTo>
                <a:cubicBezTo>
                  <a:pt x="728025" y="245509"/>
                  <a:pt x="733223" y="249409"/>
                  <a:pt x="738133" y="253597"/>
                </a:cubicBezTo>
                <a:cubicBezTo>
                  <a:pt x="744488" y="259085"/>
                  <a:pt x="748965" y="265873"/>
                  <a:pt x="749543" y="274538"/>
                </a:cubicBezTo>
                <a:cubicBezTo>
                  <a:pt x="750987" y="294323"/>
                  <a:pt x="763118" y="307176"/>
                  <a:pt x="777560" y="318441"/>
                </a:cubicBezTo>
                <a:cubicBezTo>
                  <a:pt x="784636" y="323928"/>
                  <a:pt x="792868" y="328261"/>
                  <a:pt x="799945" y="333749"/>
                </a:cubicBezTo>
                <a:cubicBezTo>
                  <a:pt x="812798" y="343425"/>
                  <a:pt x="817419" y="357722"/>
                  <a:pt x="816409" y="377363"/>
                </a:cubicBezTo>
                <a:cubicBezTo>
                  <a:pt x="811354" y="393683"/>
                  <a:pt x="819730" y="410435"/>
                  <a:pt x="828684" y="427332"/>
                </a:cubicBezTo>
                <a:cubicBezTo>
                  <a:pt x="834028" y="437297"/>
                  <a:pt x="838215" y="447839"/>
                  <a:pt x="835327" y="459826"/>
                </a:cubicBezTo>
                <a:cubicBezTo>
                  <a:pt x="834316" y="464303"/>
                  <a:pt x="833161" y="465458"/>
                  <a:pt x="828828" y="462715"/>
                </a:cubicBezTo>
                <a:cubicBezTo>
                  <a:pt x="819008" y="456504"/>
                  <a:pt x="808466" y="452027"/>
                  <a:pt x="796912" y="449861"/>
                </a:cubicBezTo>
                <a:cubicBezTo>
                  <a:pt x="779149" y="446395"/>
                  <a:pt x="763118" y="450150"/>
                  <a:pt x="748243" y="460259"/>
                </a:cubicBezTo>
                <a:cubicBezTo>
                  <a:pt x="730768" y="472102"/>
                  <a:pt x="711850" y="480622"/>
                  <a:pt x="690331" y="481778"/>
                </a:cubicBezTo>
                <a:cubicBezTo>
                  <a:pt x="690042" y="481778"/>
                  <a:pt x="689898" y="481778"/>
                  <a:pt x="689609" y="481778"/>
                </a:cubicBezTo>
                <a:cubicBezTo>
                  <a:pt x="681522" y="481778"/>
                  <a:pt x="673001" y="482211"/>
                  <a:pt x="668235" y="474268"/>
                </a:cubicBezTo>
                <a:cubicBezTo>
                  <a:pt x="663614" y="466469"/>
                  <a:pt x="669390" y="460115"/>
                  <a:pt x="673146" y="453760"/>
                </a:cubicBezTo>
                <a:cubicBezTo>
                  <a:pt x="676467" y="448273"/>
                  <a:pt x="680078" y="442785"/>
                  <a:pt x="682244" y="436575"/>
                </a:cubicBezTo>
                <a:cubicBezTo>
                  <a:pt x="685710" y="426321"/>
                  <a:pt x="682533" y="420544"/>
                  <a:pt x="671701" y="419533"/>
                </a:cubicBezTo>
                <a:cubicBezTo>
                  <a:pt x="660003" y="418522"/>
                  <a:pt x="648161" y="418522"/>
                  <a:pt x="636319" y="417945"/>
                </a:cubicBezTo>
                <a:cubicBezTo>
                  <a:pt x="626932" y="417512"/>
                  <a:pt x="617689" y="416068"/>
                  <a:pt x="608879" y="412168"/>
                </a:cubicBezTo>
                <a:cubicBezTo>
                  <a:pt x="594871" y="405958"/>
                  <a:pt x="586206" y="395993"/>
                  <a:pt x="584906" y="379963"/>
                </a:cubicBezTo>
                <a:cubicBezTo>
                  <a:pt x="583462" y="362344"/>
                  <a:pt x="575952" y="354401"/>
                  <a:pt x="558766" y="350068"/>
                </a:cubicBezTo>
                <a:cubicBezTo>
                  <a:pt x="547213" y="347180"/>
                  <a:pt x="535371" y="347036"/>
                  <a:pt x="523673" y="345735"/>
                </a:cubicBezTo>
                <a:cubicBezTo>
                  <a:pt x="517174" y="345014"/>
                  <a:pt x="511831" y="342703"/>
                  <a:pt x="507065" y="338082"/>
                </a:cubicBezTo>
                <a:cubicBezTo>
                  <a:pt x="498833" y="329994"/>
                  <a:pt x="490457" y="322051"/>
                  <a:pt x="481791" y="314397"/>
                </a:cubicBezTo>
                <a:cubicBezTo>
                  <a:pt x="470382" y="304288"/>
                  <a:pt x="461140" y="304144"/>
                  <a:pt x="448864" y="313242"/>
                </a:cubicBezTo>
                <a:cubicBezTo>
                  <a:pt x="440632" y="319307"/>
                  <a:pt x="434422" y="327250"/>
                  <a:pt x="428068" y="335193"/>
                </a:cubicBezTo>
                <a:cubicBezTo>
                  <a:pt x="421714" y="342992"/>
                  <a:pt x="416225" y="351657"/>
                  <a:pt x="407850" y="357578"/>
                </a:cubicBezTo>
                <a:cubicBezTo>
                  <a:pt x="394274" y="367110"/>
                  <a:pt x="384742" y="363499"/>
                  <a:pt x="381276" y="347325"/>
                </a:cubicBezTo>
                <a:cubicBezTo>
                  <a:pt x="379110" y="337071"/>
                  <a:pt x="380554" y="327106"/>
                  <a:pt x="382287" y="317286"/>
                </a:cubicBezTo>
                <a:cubicBezTo>
                  <a:pt x="384454" y="305010"/>
                  <a:pt x="379977" y="296345"/>
                  <a:pt x="369578" y="289846"/>
                </a:cubicBezTo>
                <a:cubicBezTo>
                  <a:pt x="362646" y="285513"/>
                  <a:pt x="354848" y="282914"/>
                  <a:pt x="347338" y="279881"/>
                </a:cubicBezTo>
                <a:cubicBezTo>
                  <a:pt x="326686" y="271505"/>
                  <a:pt x="314555" y="256341"/>
                  <a:pt x="310078" y="234823"/>
                </a:cubicBezTo>
                <a:cubicBezTo>
                  <a:pt x="309500" y="232223"/>
                  <a:pt x="310078" y="230346"/>
                  <a:pt x="311667" y="228179"/>
                </a:cubicBezTo>
                <a:cubicBezTo>
                  <a:pt x="325531" y="210127"/>
                  <a:pt x="342861" y="200595"/>
                  <a:pt x="366257" y="206228"/>
                </a:cubicBezTo>
                <a:cubicBezTo>
                  <a:pt x="373622" y="207960"/>
                  <a:pt x="380410" y="207383"/>
                  <a:pt x="386908" y="203051"/>
                </a:cubicBezTo>
                <a:cubicBezTo>
                  <a:pt x="395863" y="196985"/>
                  <a:pt x="405539" y="191931"/>
                  <a:pt x="414203" y="185576"/>
                </a:cubicBezTo>
                <a:cubicBezTo>
                  <a:pt x="434856" y="170412"/>
                  <a:pt x="457673" y="163335"/>
                  <a:pt x="483235" y="164924"/>
                </a:cubicBezTo>
                <a:close/>
                <a:moveTo>
                  <a:pt x="700586" y="95026"/>
                </a:moveTo>
                <a:lnTo>
                  <a:pt x="698567" y="96467"/>
                </a:lnTo>
                <a:lnTo>
                  <a:pt x="700388" y="95487"/>
                </a:lnTo>
                <a:close/>
                <a:moveTo>
                  <a:pt x="664770" y="46501"/>
                </a:moveTo>
                <a:cubicBezTo>
                  <a:pt x="682244" y="42746"/>
                  <a:pt x="696542" y="48523"/>
                  <a:pt x="707518" y="62387"/>
                </a:cubicBezTo>
                <a:cubicBezTo>
                  <a:pt x="713583" y="69897"/>
                  <a:pt x="718349" y="78273"/>
                  <a:pt x="722537" y="86938"/>
                </a:cubicBezTo>
                <a:cubicBezTo>
                  <a:pt x="729036" y="100513"/>
                  <a:pt x="737412" y="112789"/>
                  <a:pt x="748677" y="122465"/>
                </a:cubicBezTo>
                <a:cubicBezTo>
                  <a:pt x="757775" y="130264"/>
                  <a:pt x="769329" y="131997"/>
                  <a:pt x="781027" y="131274"/>
                </a:cubicBezTo>
                <a:cubicBezTo>
                  <a:pt x="798790" y="130264"/>
                  <a:pt x="816265" y="126797"/>
                  <a:pt x="833884" y="124198"/>
                </a:cubicBezTo>
                <a:cubicBezTo>
                  <a:pt x="869988" y="118999"/>
                  <a:pt x="885585" y="136040"/>
                  <a:pt x="889773" y="169545"/>
                </a:cubicBezTo>
                <a:cubicBezTo>
                  <a:pt x="891939" y="187309"/>
                  <a:pt x="890640" y="205073"/>
                  <a:pt x="891362" y="222836"/>
                </a:cubicBezTo>
                <a:cubicBezTo>
                  <a:pt x="891651" y="229479"/>
                  <a:pt x="892084" y="236267"/>
                  <a:pt x="893240" y="242910"/>
                </a:cubicBezTo>
                <a:cubicBezTo>
                  <a:pt x="896994" y="263562"/>
                  <a:pt x="907248" y="279159"/>
                  <a:pt x="928189" y="286380"/>
                </a:cubicBezTo>
                <a:cubicBezTo>
                  <a:pt x="941764" y="291146"/>
                  <a:pt x="954617" y="297211"/>
                  <a:pt x="966893" y="304721"/>
                </a:cubicBezTo>
                <a:cubicBezTo>
                  <a:pt x="976713" y="310786"/>
                  <a:pt x="984512" y="319018"/>
                  <a:pt x="989133" y="329705"/>
                </a:cubicBezTo>
                <a:cubicBezTo>
                  <a:pt x="999820" y="354112"/>
                  <a:pt x="1000831" y="378952"/>
                  <a:pt x="990866" y="403936"/>
                </a:cubicBezTo>
                <a:cubicBezTo>
                  <a:pt x="987400" y="412746"/>
                  <a:pt x="981479" y="419822"/>
                  <a:pt x="975846" y="427188"/>
                </a:cubicBezTo>
                <a:cubicBezTo>
                  <a:pt x="970214" y="434408"/>
                  <a:pt x="964582" y="436719"/>
                  <a:pt x="954472" y="433109"/>
                </a:cubicBezTo>
                <a:cubicBezTo>
                  <a:pt x="930355" y="424299"/>
                  <a:pt x="904937" y="425599"/>
                  <a:pt x="879664" y="428343"/>
                </a:cubicBezTo>
                <a:cubicBezTo>
                  <a:pt x="874176" y="428921"/>
                  <a:pt x="868688" y="429787"/>
                  <a:pt x="863345" y="430509"/>
                </a:cubicBezTo>
                <a:cubicBezTo>
                  <a:pt x="861179" y="430798"/>
                  <a:pt x="859735" y="430220"/>
                  <a:pt x="858434" y="428487"/>
                </a:cubicBezTo>
                <a:cubicBezTo>
                  <a:pt x="852224" y="419389"/>
                  <a:pt x="845581" y="410435"/>
                  <a:pt x="839660" y="401192"/>
                </a:cubicBezTo>
                <a:cubicBezTo>
                  <a:pt x="833739" y="391950"/>
                  <a:pt x="830851" y="381840"/>
                  <a:pt x="833450" y="370864"/>
                </a:cubicBezTo>
                <a:cubicBezTo>
                  <a:pt x="836916" y="355700"/>
                  <a:pt x="832439" y="341547"/>
                  <a:pt x="828829" y="327106"/>
                </a:cubicBezTo>
                <a:cubicBezTo>
                  <a:pt x="827529" y="321762"/>
                  <a:pt x="826373" y="316419"/>
                  <a:pt x="825363" y="311075"/>
                </a:cubicBezTo>
                <a:cubicBezTo>
                  <a:pt x="824929" y="308909"/>
                  <a:pt x="825363" y="307176"/>
                  <a:pt x="827240" y="305443"/>
                </a:cubicBezTo>
                <a:cubicBezTo>
                  <a:pt x="854535" y="278870"/>
                  <a:pt x="866377" y="244787"/>
                  <a:pt x="874320" y="208683"/>
                </a:cubicBezTo>
                <a:cubicBezTo>
                  <a:pt x="874465" y="207816"/>
                  <a:pt x="874320" y="206805"/>
                  <a:pt x="873454" y="205217"/>
                </a:cubicBezTo>
                <a:cubicBezTo>
                  <a:pt x="860312" y="232945"/>
                  <a:pt x="841538" y="256341"/>
                  <a:pt x="820019" y="278581"/>
                </a:cubicBezTo>
                <a:cubicBezTo>
                  <a:pt x="814820" y="248398"/>
                  <a:pt x="813087" y="219225"/>
                  <a:pt x="820741" y="189908"/>
                </a:cubicBezTo>
                <a:cubicBezTo>
                  <a:pt x="806011" y="206805"/>
                  <a:pt x="801245" y="227168"/>
                  <a:pt x="799512" y="248398"/>
                </a:cubicBezTo>
                <a:cubicBezTo>
                  <a:pt x="797779" y="269627"/>
                  <a:pt x="800234" y="290568"/>
                  <a:pt x="804278" y="312664"/>
                </a:cubicBezTo>
                <a:cubicBezTo>
                  <a:pt x="789980" y="303565"/>
                  <a:pt x="779294" y="293601"/>
                  <a:pt x="776261" y="277426"/>
                </a:cubicBezTo>
                <a:cubicBezTo>
                  <a:pt x="775394" y="272660"/>
                  <a:pt x="774383" y="268039"/>
                  <a:pt x="773228" y="263417"/>
                </a:cubicBezTo>
                <a:cubicBezTo>
                  <a:pt x="771206" y="255619"/>
                  <a:pt x="767307" y="248975"/>
                  <a:pt x="761097" y="243487"/>
                </a:cubicBezTo>
                <a:cubicBezTo>
                  <a:pt x="745500" y="229912"/>
                  <a:pt x="727736" y="219369"/>
                  <a:pt x="711561" y="206805"/>
                </a:cubicBezTo>
                <a:cubicBezTo>
                  <a:pt x="703474" y="200451"/>
                  <a:pt x="695097" y="194674"/>
                  <a:pt x="686866" y="188609"/>
                </a:cubicBezTo>
                <a:cubicBezTo>
                  <a:pt x="674446" y="179366"/>
                  <a:pt x="660726" y="175033"/>
                  <a:pt x="645273" y="175033"/>
                </a:cubicBezTo>
                <a:cubicBezTo>
                  <a:pt x="634297" y="175178"/>
                  <a:pt x="623177" y="175899"/>
                  <a:pt x="612202" y="173589"/>
                </a:cubicBezTo>
                <a:cubicBezTo>
                  <a:pt x="603681" y="171856"/>
                  <a:pt x="596749" y="167524"/>
                  <a:pt x="590106" y="160880"/>
                </a:cubicBezTo>
                <a:cubicBezTo>
                  <a:pt x="606136" y="157125"/>
                  <a:pt x="621444" y="153082"/>
                  <a:pt x="636030" y="147160"/>
                </a:cubicBezTo>
                <a:cubicBezTo>
                  <a:pt x="659282" y="137773"/>
                  <a:pt x="680656" y="125498"/>
                  <a:pt x="695531" y="104557"/>
                </a:cubicBezTo>
                <a:lnTo>
                  <a:pt x="699512" y="97418"/>
                </a:lnTo>
                <a:lnTo>
                  <a:pt x="698564" y="96470"/>
                </a:lnTo>
                <a:lnTo>
                  <a:pt x="653397" y="121797"/>
                </a:lnTo>
                <a:cubicBezTo>
                  <a:pt x="637366" y="127917"/>
                  <a:pt x="620578" y="132213"/>
                  <a:pt x="603681" y="136185"/>
                </a:cubicBezTo>
                <a:cubicBezTo>
                  <a:pt x="592994" y="138640"/>
                  <a:pt x="582018" y="140517"/>
                  <a:pt x="571331" y="143406"/>
                </a:cubicBezTo>
                <a:cubicBezTo>
                  <a:pt x="560067" y="146438"/>
                  <a:pt x="548802" y="143550"/>
                  <a:pt x="537538" y="144416"/>
                </a:cubicBezTo>
                <a:cubicBezTo>
                  <a:pt x="517608" y="146005"/>
                  <a:pt x="497822" y="149038"/>
                  <a:pt x="477893" y="147883"/>
                </a:cubicBezTo>
                <a:cubicBezTo>
                  <a:pt x="474860" y="147738"/>
                  <a:pt x="471827" y="147594"/>
                  <a:pt x="468072" y="147449"/>
                </a:cubicBezTo>
                <a:cubicBezTo>
                  <a:pt x="469661" y="143839"/>
                  <a:pt x="472116" y="141962"/>
                  <a:pt x="474282" y="139940"/>
                </a:cubicBezTo>
                <a:cubicBezTo>
                  <a:pt x="494068" y="121310"/>
                  <a:pt x="516741" y="106868"/>
                  <a:pt x="540715" y="94303"/>
                </a:cubicBezTo>
                <a:cubicBezTo>
                  <a:pt x="580285" y="73651"/>
                  <a:pt x="621011" y="56032"/>
                  <a:pt x="664770" y="46501"/>
                </a:cubicBezTo>
                <a:close/>
                <a:moveTo>
                  <a:pt x="355688" y="0"/>
                </a:moveTo>
                <a:cubicBezTo>
                  <a:pt x="362358" y="16"/>
                  <a:pt x="369904" y="1298"/>
                  <a:pt x="378533" y="3753"/>
                </a:cubicBezTo>
                <a:cubicBezTo>
                  <a:pt x="390087" y="6930"/>
                  <a:pt x="401062" y="11407"/>
                  <a:pt x="412038" y="16462"/>
                </a:cubicBezTo>
                <a:cubicBezTo>
                  <a:pt x="430523" y="24983"/>
                  <a:pt x="449731" y="32203"/>
                  <a:pt x="469083" y="38847"/>
                </a:cubicBezTo>
                <a:cubicBezTo>
                  <a:pt x="485691" y="44623"/>
                  <a:pt x="502155" y="40435"/>
                  <a:pt x="518185" y="34514"/>
                </a:cubicBezTo>
                <a:cubicBezTo>
                  <a:pt x="531328" y="29748"/>
                  <a:pt x="544180" y="23827"/>
                  <a:pt x="558622" y="25271"/>
                </a:cubicBezTo>
                <a:cubicBezTo>
                  <a:pt x="572487" y="26571"/>
                  <a:pt x="584906" y="30904"/>
                  <a:pt x="591983" y="44046"/>
                </a:cubicBezTo>
                <a:cubicBezTo>
                  <a:pt x="551835" y="64264"/>
                  <a:pt x="512408" y="84916"/>
                  <a:pt x="477026" y="112355"/>
                </a:cubicBezTo>
                <a:cubicBezTo>
                  <a:pt x="466339" y="120587"/>
                  <a:pt x="456519" y="129685"/>
                  <a:pt x="447421" y="139506"/>
                </a:cubicBezTo>
                <a:cubicBezTo>
                  <a:pt x="445976" y="141095"/>
                  <a:pt x="444965" y="143261"/>
                  <a:pt x="442655" y="143838"/>
                </a:cubicBezTo>
                <a:cubicBezTo>
                  <a:pt x="428646" y="147304"/>
                  <a:pt x="418103" y="156692"/>
                  <a:pt x="406839" y="164779"/>
                </a:cubicBezTo>
                <a:cubicBezTo>
                  <a:pt x="396585" y="172145"/>
                  <a:pt x="386043" y="178644"/>
                  <a:pt x="372756" y="177921"/>
                </a:cubicBezTo>
                <a:cubicBezTo>
                  <a:pt x="369290" y="177777"/>
                  <a:pt x="365824" y="177199"/>
                  <a:pt x="361636" y="176622"/>
                </a:cubicBezTo>
                <a:cubicBezTo>
                  <a:pt x="388497" y="140084"/>
                  <a:pt x="413771" y="103546"/>
                  <a:pt x="406694" y="54877"/>
                </a:cubicBezTo>
                <a:cubicBezTo>
                  <a:pt x="400196" y="81305"/>
                  <a:pt x="387920" y="104701"/>
                  <a:pt x="371601" y="127231"/>
                </a:cubicBezTo>
                <a:cubicBezTo>
                  <a:pt x="362503" y="97625"/>
                  <a:pt x="357592" y="68164"/>
                  <a:pt x="358314" y="37836"/>
                </a:cubicBezTo>
                <a:cubicBezTo>
                  <a:pt x="350227" y="62964"/>
                  <a:pt x="345605" y="88526"/>
                  <a:pt x="346905" y="114955"/>
                </a:cubicBezTo>
                <a:cubicBezTo>
                  <a:pt x="347483" y="125642"/>
                  <a:pt x="349794" y="135751"/>
                  <a:pt x="352393" y="146005"/>
                </a:cubicBezTo>
                <a:cubicBezTo>
                  <a:pt x="353404" y="149904"/>
                  <a:pt x="352682" y="152648"/>
                  <a:pt x="350227" y="155825"/>
                </a:cubicBezTo>
                <a:cubicBezTo>
                  <a:pt x="334774" y="176188"/>
                  <a:pt x="317589" y="194818"/>
                  <a:pt x="298380" y="211715"/>
                </a:cubicBezTo>
                <a:cubicBezTo>
                  <a:pt x="283217" y="225146"/>
                  <a:pt x="266609" y="232656"/>
                  <a:pt x="245523" y="231789"/>
                </a:cubicBezTo>
                <a:cubicBezTo>
                  <a:pt x="217218" y="230634"/>
                  <a:pt x="189634" y="226301"/>
                  <a:pt x="162628" y="218069"/>
                </a:cubicBezTo>
                <a:cubicBezTo>
                  <a:pt x="161761" y="217203"/>
                  <a:pt x="160750" y="216625"/>
                  <a:pt x="159595" y="217636"/>
                </a:cubicBezTo>
                <a:lnTo>
                  <a:pt x="159618" y="217660"/>
                </a:lnTo>
                <a:lnTo>
                  <a:pt x="162483" y="218069"/>
                </a:lnTo>
                <a:cubicBezTo>
                  <a:pt x="162195" y="218502"/>
                  <a:pt x="161761" y="218936"/>
                  <a:pt x="161328" y="219369"/>
                </a:cubicBezTo>
                <a:lnTo>
                  <a:pt x="161320" y="219361"/>
                </a:lnTo>
                <a:lnTo>
                  <a:pt x="161328" y="219369"/>
                </a:lnTo>
                <a:cubicBezTo>
                  <a:pt x="183713" y="233811"/>
                  <a:pt x="205809" y="248975"/>
                  <a:pt x="232526" y="254896"/>
                </a:cubicBezTo>
                <a:cubicBezTo>
                  <a:pt x="236714" y="255762"/>
                  <a:pt x="234548" y="257640"/>
                  <a:pt x="233537" y="259373"/>
                </a:cubicBezTo>
                <a:cubicBezTo>
                  <a:pt x="222850" y="278148"/>
                  <a:pt x="208841" y="294322"/>
                  <a:pt x="193244" y="309197"/>
                </a:cubicBezTo>
                <a:cubicBezTo>
                  <a:pt x="191078" y="311364"/>
                  <a:pt x="189200" y="310786"/>
                  <a:pt x="186745" y="309920"/>
                </a:cubicBezTo>
                <a:cubicBezTo>
                  <a:pt x="165516" y="301688"/>
                  <a:pt x="144286" y="293167"/>
                  <a:pt x="122335" y="286524"/>
                </a:cubicBezTo>
                <a:cubicBezTo>
                  <a:pt x="117713" y="285079"/>
                  <a:pt x="118869" y="282191"/>
                  <a:pt x="119013" y="279158"/>
                </a:cubicBezTo>
                <a:cubicBezTo>
                  <a:pt x="120169" y="261973"/>
                  <a:pt x="122913" y="244787"/>
                  <a:pt x="125945" y="227890"/>
                </a:cubicBezTo>
                <a:cubicBezTo>
                  <a:pt x="130278" y="203772"/>
                  <a:pt x="131145" y="179076"/>
                  <a:pt x="136055" y="155103"/>
                </a:cubicBezTo>
                <a:cubicBezTo>
                  <a:pt x="140387" y="134018"/>
                  <a:pt x="149919" y="115966"/>
                  <a:pt x="166671" y="101813"/>
                </a:cubicBezTo>
                <a:cubicBezTo>
                  <a:pt x="184146" y="86938"/>
                  <a:pt x="204653" y="85783"/>
                  <a:pt x="226027" y="88237"/>
                </a:cubicBezTo>
                <a:cubicBezTo>
                  <a:pt x="237003" y="89393"/>
                  <a:pt x="247834" y="91704"/>
                  <a:pt x="258954" y="91993"/>
                </a:cubicBezTo>
                <a:cubicBezTo>
                  <a:pt x="275418" y="92425"/>
                  <a:pt x="287549" y="85060"/>
                  <a:pt x="296936" y="72352"/>
                </a:cubicBezTo>
                <a:cubicBezTo>
                  <a:pt x="304879" y="61520"/>
                  <a:pt x="308923" y="48812"/>
                  <a:pt x="313689" y="36536"/>
                </a:cubicBezTo>
                <a:cubicBezTo>
                  <a:pt x="323546" y="11299"/>
                  <a:pt x="335677" y="-47"/>
                  <a:pt x="355688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25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800" name="Freeform: Shape 2799">
            <a:extLst>
              <a:ext uri="{FF2B5EF4-FFF2-40B4-BE49-F238E27FC236}">
                <a16:creationId xmlns:a16="http://schemas.microsoft.com/office/drawing/2014/main" id="{C056768B-6143-4B92-B00F-64EB559E4FE7}"/>
              </a:ext>
            </a:extLst>
          </p:cNvPr>
          <p:cNvSpPr/>
          <p:nvPr/>
        </p:nvSpPr>
        <p:spPr>
          <a:xfrm>
            <a:off x="9401092" y="1733308"/>
            <a:ext cx="410428" cy="523251"/>
          </a:xfrm>
          <a:custGeom>
            <a:avLst/>
            <a:gdLst>
              <a:gd name="connsiteX0" fmla="*/ 306284 w 410428"/>
              <a:gd name="connsiteY0" fmla="*/ 147426 h 523251"/>
              <a:gd name="connsiteX1" fmla="*/ 320646 w 410428"/>
              <a:gd name="connsiteY1" fmla="*/ 148144 h 523251"/>
              <a:gd name="connsiteX2" fmla="*/ 365645 w 410428"/>
              <a:gd name="connsiteY2" fmla="*/ 156600 h 523251"/>
              <a:gd name="connsiteX3" fmla="*/ 407317 w 410428"/>
              <a:gd name="connsiteY3" fmla="*/ 258500 h 523251"/>
              <a:gd name="connsiteX4" fmla="*/ 374124 w 410428"/>
              <a:gd name="connsiteY4" fmla="*/ 435139 h 523251"/>
              <a:gd name="connsiteX5" fmla="*/ 275185 w 410428"/>
              <a:gd name="connsiteY5" fmla="*/ 513242 h 523251"/>
              <a:gd name="connsiteX6" fmla="*/ 269798 w 410428"/>
              <a:gd name="connsiteY6" fmla="*/ 510536 h 523251"/>
              <a:gd name="connsiteX7" fmla="*/ 260770 w 410428"/>
              <a:gd name="connsiteY7" fmla="*/ 507568 h 523251"/>
              <a:gd name="connsiteX8" fmla="*/ 264574 w 410428"/>
              <a:gd name="connsiteY8" fmla="*/ 504526 h 523251"/>
              <a:gd name="connsiteX9" fmla="*/ 295433 w 410428"/>
              <a:gd name="connsiteY9" fmla="*/ 422132 h 523251"/>
              <a:gd name="connsiteX10" fmla="*/ 295433 w 410428"/>
              <a:gd name="connsiteY10" fmla="*/ 234540 h 523251"/>
              <a:gd name="connsiteX11" fmla="*/ 283630 w 410428"/>
              <a:gd name="connsiteY11" fmla="*/ 166963 h 523251"/>
              <a:gd name="connsiteX12" fmla="*/ 279770 w 410428"/>
              <a:gd name="connsiteY12" fmla="*/ 160688 h 523251"/>
              <a:gd name="connsiteX13" fmla="*/ 282745 w 410428"/>
              <a:gd name="connsiteY13" fmla="*/ 157537 h 523251"/>
              <a:gd name="connsiteX14" fmla="*/ 306284 w 410428"/>
              <a:gd name="connsiteY14" fmla="*/ 147426 h 523251"/>
              <a:gd name="connsiteX15" fmla="*/ 105038 w 410428"/>
              <a:gd name="connsiteY15" fmla="*/ 147127 h 523251"/>
              <a:gd name="connsiteX16" fmla="*/ 117603 w 410428"/>
              <a:gd name="connsiteY16" fmla="*/ 150551 h 523251"/>
              <a:gd name="connsiteX17" fmla="*/ 127368 w 410428"/>
              <a:gd name="connsiteY17" fmla="*/ 156801 h 523251"/>
              <a:gd name="connsiteX18" fmla="*/ 126072 w 410428"/>
              <a:gd name="connsiteY18" fmla="*/ 157947 h 523251"/>
              <a:gd name="connsiteX19" fmla="*/ 103423 w 410428"/>
              <a:gd name="connsiteY19" fmla="*/ 237502 h 523251"/>
              <a:gd name="connsiteX20" fmla="*/ 103423 w 410428"/>
              <a:gd name="connsiteY20" fmla="*/ 425094 h 523251"/>
              <a:gd name="connsiteX21" fmla="*/ 140126 w 410428"/>
              <a:gd name="connsiteY21" fmla="*/ 507367 h 523251"/>
              <a:gd name="connsiteX22" fmla="*/ 145828 w 410428"/>
              <a:gd name="connsiteY22" fmla="*/ 511456 h 523251"/>
              <a:gd name="connsiteX23" fmla="*/ 142681 w 410428"/>
              <a:gd name="connsiteY23" fmla="*/ 512485 h 523251"/>
              <a:gd name="connsiteX24" fmla="*/ 134472 w 410428"/>
              <a:gd name="connsiteY24" fmla="*/ 513296 h 523251"/>
              <a:gd name="connsiteX25" fmla="*/ 33976 w 410428"/>
              <a:gd name="connsiteY25" fmla="*/ 434061 h 523251"/>
              <a:gd name="connsiteX26" fmla="*/ 2766 w 410428"/>
              <a:gd name="connsiteY26" fmla="*/ 257061 h 523251"/>
              <a:gd name="connsiteX27" fmla="*/ 45577 w 410428"/>
              <a:gd name="connsiteY27" fmla="*/ 155635 h 523251"/>
              <a:gd name="connsiteX28" fmla="*/ 90668 w 410428"/>
              <a:gd name="connsiteY28" fmla="*/ 147684 h 523251"/>
              <a:gd name="connsiteX29" fmla="*/ 105038 w 410428"/>
              <a:gd name="connsiteY29" fmla="*/ 147127 h 523251"/>
              <a:gd name="connsiteX30" fmla="*/ 305069 w 410428"/>
              <a:gd name="connsiteY30" fmla="*/ 48 h 523251"/>
              <a:gd name="connsiteX31" fmla="*/ 301855 w 410428"/>
              <a:gd name="connsiteY31" fmla="*/ 32281 h 523251"/>
              <a:gd name="connsiteX32" fmla="*/ 240698 w 410428"/>
              <a:gd name="connsiteY32" fmla="*/ 69759 h 523251"/>
              <a:gd name="connsiteX33" fmla="*/ 230651 w 410428"/>
              <a:gd name="connsiteY33" fmla="*/ 103613 h 523251"/>
              <a:gd name="connsiteX34" fmla="*/ 235131 w 410428"/>
              <a:gd name="connsiteY34" fmla="*/ 140935 h 523251"/>
              <a:gd name="connsiteX35" fmla="*/ 252616 w 410428"/>
              <a:gd name="connsiteY35" fmla="*/ 146195 h 523251"/>
              <a:gd name="connsiteX36" fmla="*/ 281275 w 410428"/>
              <a:gd name="connsiteY36" fmla="*/ 234861 h 523251"/>
              <a:gd name="connsiteX37" fmla="*/ 281275 w 410428"/>
              <a:gd name="connsiteY37" fmla="*/ 422453 h 523251"/>
              <a:gd name="connsiteX38" fmla="*/ 209492 w 410428"/>
              <a:gd name="connsiteY38" fmla="*/ 523102 h 523251"/>
              <a:gd name="connsiteX39" fmla="*/ 201361 w 410428"/>
              <a:gd name="connsiteY39" fmla="*/ 522925 h 523251"/>
              <a:gd name="connsiteX40" fmla="*/ 121029 w 410428"/>
              <a:gd name="connsiteY40" fmla="*/ 422453 h 523251"/>
              <a:gd name="connsiteX41" fmla="*/ 121029 w 410428"/>
              <a:gd name="connsiteY41" fmla="*/ 234861 h 523251"/>
              <a:gd name="connsiteX42" fmla="*/ 153980 w 410428"/>
              <a:gd name="connsiteY42" fmla="*/ 146195 h 523251"/>
              <a:gd name="connsiteX43" fmla="*/ 179354 w 410428"/>
              <a:gd name="connsiteY43" fmla="*/ 138789 h 523251"/>
              <a:gd name="connsiteX44" fmla="*/ 182938 w 410428"/>
              <a:gd name="connsiteY44" fmla="*/ 88480 h 523251"/>
              <a:gd name="connsiteX45" fmla="*/ 208999 w 410428"/>
              <a:gd name="connsiteY45" fmla="*/ 41627 h 523251"/>
              <a:gd name="connsiteX46" fmla="*/ 305069 w 410428"/>
              <a:gd name="connsiteY46" fmla="*/ 48 h 523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10428" h="523251">
                <a:moveTo>
                  <a:pt x="306284" y="147426"/>
                </a:moveTo>
                <a:cubicBezTo>
                  <a:pt x="310773" y="146973"/>
                  <a:pt x="315555" y="147187"/>
                  <a:pt x="320646" y="148144"/>
                </a:cubicBezTo>
                <a:lnTo>
                  <a:pt x="365645" y="156600"/>
                </a:lnTo>
                <a:cubicBezTo>
                  <a:pt x="406373" y="164254"/>
                  <a:pt x="416437" y="209964"/>
                  <a:pt x="407317" y="258500"/>
                </a:cubicBezTo>
                <a:lnTo>
                  <a:pt x="374124" y="435139"/>
                </a:lnTo>
                <a:cubicBezTo>
                  <a:pt x="365003" y="483675"/>
                  <a:pt x="315913" y="520896"/>
                  <a:pt x="275185" y="513242"/>
                </a:cubicBezTo>
                <a:cubicBezTo>
                  <a:pt x="274997" y="514235"/>
                  <a:pt x="269986" y="509543"/>
                  <a:pt x="269798" y="510536"/>
                </a:cubicBezTo>
                <a:lnTo>
                  <a:pt x="260770" y="507568"/>
                </a:lnTo>
                <a:lnTo>
                  <a:pt x="264574" y="504526"/>
                </a:lnTo>
                <a:cubicBezTo>
                  <a:pt x="283581" y="485610"/>
                  <a:pt x="295433" y="454348"/>
                  <a:pt x="295433" y="422132"/>
                </a:cubicBezTo>
                <a:lnTo>
                  <a:pt x="295433" y="234540"/>
                </a:lnTo>
                <a:cubicBezTo>
                  <a:pt x="295433" y="208767"/>
                  <a:pt x="292122" y="184644"/>
                  <a:pt x="283630" y="166963"/>
                </a:cubicBezTo>
                <a:lnTo>
                  <a:pt x="279770" y="160688"/>
                </a:lnTo>
                <a:lnTo>
                  <a:pt x="282745" y="157537"/>
                </a:lnTo>
                <a:cubicBezTo>
                  <a:pt x="289501" y="151904"/>
                  <a:pt x="297306" y="148332"/>
                  <a:pt x="306284" y="147426"/>
                </a:cubicBezTo>
                <a:close/>
                <a:moveTo>
                  <a:pt x="105038" y="147127"/>
                </a:moveTo>
                <a:cubicBezTo>
                  <a:pt x="109521" y="147630"/>
                  <a:pt x="113704" y="148797"/>
                  <a:pt x="117603" y="150551"/>
                </a:cubicBezTo>
                <a:lnTo>
                  <a:pt x="127368" y="156801"/>
                </a:lnTo>
                <a:lnTo>
                  <a:pt x="126072" y="157947"/>
                </a:lnTo>
                <a:cubicBezTo>
                  <a:pt x="110584" y="175646"/>
                  <a:pt x="103423" y="205286"/>
                  <a:pt x="103423" y="237502"/>
                </a:cubicBezTo>
                <a:lnTo>
                  <a:pt x="103423" y="425094"/>
                </a:lnTo>
                <a:cubicBezTo>
                  <a:pt x="103423" y="457310"/>
                  <a:pt x="118614" y="488503"/>
                  <a:pt x="140126" y="507367"/>
                </a:cubicBezTo>
                <a:lnTo>
                  <a:pt x="145828" y="511456"/>
                </a:lnTo>
                <a:lnTo>
                  <a:pt x="142681" y="512485"/>
                </a:lnTo>
                <a:cubicBezTo>
                  <a:pt x="142505" y="511490"/>
                  <a:pt x="134648" y="514291"/>
                  <a:pt x="134472" y="513296"/>
                </a:cubicBezTo>
                <a:cubicBezTo>
                  <a:pt x="93660" y="520493"/>
                  <a:pt x="42551" y="482696"/>
                  <a:pt x="33976" y="434061"/>
                </a:cubicBezTo>
                <a:lnTo>
                  <a:pt x="2766" y="257061"/>
                </a:lnTo>
                <a:cubicBezTo>
                  <a:pt x="-5810" y="208426"/>
                  <a:pt x="4766" y="162831"/>
                  <a:pt x="45577" y="155635"/>
                </a:cubicBezTo>
                <a:lnTo>
                  <a:pt x="90668" y="147684"/>
                </a:lnTo>
                <a:cubicBezTo>
                  <a:pt x="95769" y="146785"/>
                  <a:pt x="100554" y="146624"/>
                  <a:pt x="105038" y="147127"/>
                </a:cubicBezTo>
                <a:close/>
                <a:moveTo>
                  <a:pt x="305069" y="48"/>
                </a:moveTo>
                <a:lnTo>
                  <a:pt x="301855" y="32281"/>
                </a:lnTo>
                <a:cubicBezTo>
                  <a:pt x="277786" y="31606"/>
                  <a:pt x="256680" y="51750"/>
                  <a:pt x="240698" y="69759"/>
                </a:cubicBezTo>
                <a:cubicBezTo>
                  <a:pt x="232707" y="78763"/>
                  <a:pt x="230459" y="90825"/>
                  <a:pt x="230651" y="103613"/>
                </a:cubicBezTo>
                <a:lnTo>
                  <a:pt x="235131" y="140935"/>
                </a:lnTo>
                <a:lnTo>
                  <a:pt x="252616" y="146195"/>
                </a:lnTo>
                <a:cubicBezTo>
                  <a:pt x="273824" y="161253"/>
                  <a:pt x="281275" y="196202"/>
                  <a:pt x="281275" y="234861"/>
                </a:cubicBezTo>
                <a:lnTo>
                  <a:pt x="281275" y="422453"/>
                </a:lnTo>
                <a:cubicBezTo>
                  <a:pt x="281275" y="473999"/>
                  <a:pt x="250933" y="523102"/>
                  <a:pt x="209492" y="523102"/>
                </a:cubicBezTo>
                <a:cubicBezTo>
                  <a:pt x="209492" y="522047"/>
                  <a:pt x="201361" y="523979"/>
                  <a:pt x="201361" y="522925"/>
                </a:cubicBezTo>
                <a:cubicBezTo>
                  <a:pt x="159920" y="522925"/>
                  <a:pt x="121029" y="473999"/>
                  <a:pt x="121029" y="422453"/>
                </a:cubicBezTo>
                <a:lnTo>
                  <a:pt x="121029" y="234861"/>
                </a:lnTo>
                <a:cubicBezTo>
                  <a:pt x="121029" y="196202"/>
                  <a:pt x="131341" y="161253"/>
                  <a:pt x="153980" y="146195"/>
                </a:cubicBezTo>
                <a:lnTo>
                  <a:pt x="179354" y="138789"/>
                </a:lnTo>
                <a:lnTo>
                  <a:pt x="182938" y="88480"/>
                </a:lnTo>
                <a:cubicBezTo>
                  <a:pt x="188039" y="71347"/>
                  <a:pt x="196848" y="55318"/>
                  <a:pt x="208999" y="41627"/>
                </a:cubicBezTo>
                <a:cubicBezTo>
                  <a:pt x="233299" y="14245"/>
                  <a:pt x="268473" y="-978"/>
                  <a:pt x="305069" y="48"/>
                </a:cubicBezTo>
                <a:close/>
              </a:path>
            </a:pathLst>
          </a:custGeom>
          <a:solidFill>
            <a:schemeClr val="accent3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801" name="Freeform: Shape 2800">
            <a:extLst>
              <a:ext uri="{FF2B5EF4-FFF2-40B4-BE49-F238E27FC236}">
                <a16:creationId xmlns:a16="http://schemas.microsoft.com/office/drawing/2014/main" id="{DAA6FC83-FAD4-4B96-B2BD-5AEE5A309097}"/>
              </a:ext>
            </a:extLst>
          </p:cNvPr>
          <p:cNvSpPr/>
          <p:nvPr/>
        </p:nvSpPr>
        <p:spPr>
          <a:xfrm rot="16200000">
            <a:off x="8239693" y="3023504"/>
            <a:ext cx="432362" cy="426634"/>
          </a:xfrm>
          <a:custGeom>
            <a:avLst/>
            <a:gdLst>
              <a:gd name="connsiteX0" fmla="*/ 90287 w 505083"/>
              <a:gd name="connsiteY0" fmla="*/ 405686 h 498392"/>
              <a:gd name="connsiteX1" fmla="*/ 70111 w 505083"/>
              <a:gd name="connsiteY1" fmla="*/ 406171 h 498392"/>
              <a:gd name="connsiteX2" fmla="*/ 50991 w 505083"/>
              <a:gd name="connsiteY2" fmla="*/ 421556 h 498392"/>
              <a:gd name="connsiteX3" fmla="*/ 66376 w 505083"/>
              <a:gd name="connsiteY3" fmla="*/ 440676 h 498392"/>
              <a:gd name="connsiteX4" fmla="*/ 85496 w 505083"/>
              <a:gd name="connsiteY4" fmla="*/ 425291 h 498392"/>
              <a:gd name="connsiteX5" fmla="*/ 90287 w 505083"/>
              <a:gd name="connsiteY5" fmla="*/ 405686 h 498392"/>
              <a:gd name="connsiteX6" fmla="*/ 186671 w 505083"/>
              <a:gd name="connsiteY6" fmla="*/ 387886 h 498392"/>
              <a:gd name="connsiteX7" fmla="*/ 166495 w 505083"/>
              <a:gd name="connsiteY7" fmla="*/ 388370 h 498392"/>
              <a:gd name="connsiteX8" fmla="*/ 147375 w 505083"/>
              <a:gd name="connsiteY8" fmla="*/ 403755 h 498392"/>
              <a:gd name="connsiteX9" fmla="*/ 162761 w 505083"/>
              <a:gd name="connsiteY9" fmla="*/ 422875 h 498392"/>
              <a:gd name="connsiteX10" fmla="*/ 162760 w 505083"/>
              <a:gd name="connsiteY10" fmla="*/ 422875 h 498392"/>
              <a:gd name="connsiteX11" fmla="*/ 181880 w 505083"/>
              <a:gd name="connsiteY11" fmla="*/ 407490 h 498392"/>
              <a:gd name="connsiteX12" fmla="*/ 186671 w 505083"/>
              <a:gd name="connsiteY12" fmla="*/ 387886 h 498392"/>
              <a:gd name="connsiteX13" fmla="*/ 117695 w 505083"/>
              <a:gd name="connsiteY13" fmla="*/ 311581 h 498392"/>
              <a:gd name="connsiteX14" fmla="*/ 97518 w 505083"/>
              <a:gd name="connsiteY14" fmla="*/ 312066 h 498392"/>
              <a:gd name="connsiteX15" fmla="*/ 78398 w 505083"/>
              <a:gd name="connsiteY15" fmla="*/ 327451 h 498392"/>
              <a:gd name="connsiteX16" fmla="*/ 93783 w 505083"/>
              <a:gd name="connsiteY16" fmla="*/ 346571 h 498392"/>
              <a:gd name="connsiteX17" fmla="*/ 93784 w 505083"/>
              <a:gd name="connsiteY17" fmla="*/ 346571 h 498392"/>
              <a:gd name="connsiteX18" fmla="*/ 112904 w 505083"/>
              <a:gd name="connsiteY18" fmla="*/ 331186 h 498392"/>
              <a:gd name="connsiteX19" fmla="*/ 117695 w 505083"/>
              <a:gd name="connsiteY19" fmla="*/ 311581 h 498392"/>
              <a:gd name="connsiteX20" fmla="*/ 283056 w 505083"/>
              <a:gd name="connsiteY20" fmla="*/ 370084 h 498392"/>
              <a:gd name="connsiteX21" fmla="*/ 262880 w 505083"/>
              <a:gd name="connsiteY21" fmla="*/ 370570 h 498392"/>
              <a:gd name="connsiteX22" fmla="*/ 243760 w 505083"/>
              <a:gd name="connsiteY22" fmla="*/ 385954 h 498392"/>
              <a:gd name="connsiteX23" fmla="*/ 259145 w 505083"/>
              <a:gd name="connsiteY23" fmla="*/ 405074 h 498392"/>
              <a:gd name="connsiteX24" fmla="*/ 259145 w 505083"/>
              <a:gd name="connsiteY24" fmla="*/ 405074 h 498392"/>
              <a:gd name="connsiteX25" fmla="*/ 278265 w 505083"/>
              <a:gd name="connsiteY25" fmla="*/ 389689 h 498392"/>
              <a:gd name="connsiteX26" fmla="*/ 283056 w 505083"/>
              <a:gd name="connsiteY26" fmla="*/ 370084 h 498392"/>
              <a:gd name="connsiteX27" fmla="*/ 214079 w 505083"/>
              <a:gd name="connsiteY27" fmla="*/ 293780 h 498392"/>
              <a:gd name="connsiteX28" fmla="*/ 193904 w 505083"/>
              <a:gd name="connsiteY28" fmla="*/ 294265 h 498392"/>
              <a:gd name="connsiteX29" fmla="*/ 174784 w 505083"/>
              <a:gd name="connsiteY29" fmla="*/ 309650 h 498392"/>
              <a:gd name="connsiteX30" fmla="*/ 190168 w 505083"/>
              <a:gd name="connsiteY30" fmla="*/ 328770 h 498392"/>
              <a:gd name="connsiteX31" fmla="*/ 190169 w 505083"/>
              <a:gd name="connsiteY31" fmla="*/ 328770 h 498392"/>
              <a:gd name="connsiteX32" fmla="*/ 209288 w 505083"/>
              <a:gd name="connsiteY32" fmla="*/ 313385 h 498392"/>
              <a:gd name="connsiteX33" fmla="*/ 214079 w 505083"/>
              <a:gd name="connsiteY33" fmla="*/ 293780 h 498392"/>
              <a:gd name="connsiteX34" fmla="*/ 145103 w 505083"/>
              <a:gd name="connsiteY34" fmla="*/ 217476 h 498392"/>
              <a:gd name="connsiteX35" fmla="*/ 124926 w 505083"/>
              <a:gd name="connsiteY35" fmla="*/ 217962 h 498392"/>
              <a:gd name="connsiteX36" fmla="*/ 105806 w 505083"/>
              <a:gd name="connsiteY36" fmla="*/ 233346 h 498392"/>
              <a:gd name="connsiteX37" fmla="*/ 121191 w 505083"/>
              <a:gd name="connsiteY37" fmla="*/ 252467 h 498392"/>
              <a:gd name="connsiteX38" fmla="*/ 121191 w 505083"/>
              <a:gd name="connsiteY38" fmla="*/ 252465 h 498392"/>
              <a:gd name="connsiteX39" fmla="*/ 140311 w 505083"/>
              <a:gd name="connsiteY39" fmla="*/ 237081 h 498392"/>
              <a:gd name="connsiteX40" fmla="*/ 145103 w 505083"/>
              <a:gd name="connsiteY40" fmla="*/ 217476 h 498392"/>
              <a:gd name="connsiteX41" fmla="*/ 379442 w 505083"/>
              <a:gd name="connsiteY41" fmla="*/ 352284 h 498392"/>
              <a:gd name="connsiteX42" fmla="*/ 359266 w 505083"/>
              <a:gd name="connsiteY42" fmla="*/ 352770 h 498392"/>
              <a:gd name="connsiteX43" fmla="*/ 340145 w 505083"/>
              <a:gd name="connsiteY43" fmla="*/ 368154 h 498392"/>
              <a:gd name="connsiteX44" fmla="*/ 355531 w 505083"/>
              <a:gd name="connsiteY44" fmla="*/ 387274 h 498392"/>
              <a:gd name="connsiteX45" fmla="*/ 355531 w 505083"/>
              <a:gd name="connsiteY45" fmla="*/ 387274 h 498392"/>
              <a:gd name="connsiteX46" fmla="*/ 374651 w 505083"/>
              <a:gd name="connsiteY46" fmla="*/ 371889 h 498392"/>
              <a:gd name="connsiteX47" fmla="*/ 379442 w 505083"/>
              <a:gd name="connsiteY47" fmla="*/ 352284 h 498392"/>
              <a:gd name="connsiteX48" fmla="*/ 310464 w 505083"/>
              <a:gd name="connsiteY48" fmla="*/ 275979 h 498392"/>
              <a:gd name="connsiteX49" fmla="*/ 290288 w 505083"/>
              <a:gd name="connsiteY49" fmla="*/ 276465 h 498392"/>
              <a:gd name="connsiteX50" fmla="*/ 271168 w 505083"/>
              <a:gd name="connsiteY50" fmla="*/ 291850 h 498392"/>
              <a:gd name="connsiteX51" fmla="*/ 286553 w 505083"/>
              <a:gd name="connsiteY51" fmla="*/ 310969 h 498392"/>
              <a:gd name="connsiteX52" fmla="*/ 305673 w 505083"/>
              <a:gd name="connsiteY52" fmla="*/ 295584 h 498392"/>
              <a:gd name="connsiteX53" fmla="*/ 310464 w 505083"/>
              <a:gd name="connsiteY53" fmla="*/ 275979 h 498392"/>
              <a:gd name="connsiteX54" fmla="*/ 241488 w 505083"/>
              <a:gd name="connsiteY54" fmla="*/ 199676 h 498392"/>
              <a:gd name="connsiteX55" fmla="*/ 221311 w 505083"/>
              <a:gd name="connsiteY55" fmla="*/ 200160 h 498392"/>
              <a:gd name="connsiteX56" fmla="*/ 202191 w 505083"/>
              <a:gd name="connsiteY56" fmla="*/ 215546 h 498392"/>
              <a:gd name="connsiteX57" fmla="*/ 217576 w 505083"/>
              <a:gd name="connsiteY57" fmla="*/ 234666 h 498392"/>
              <a:gd name="connsiteX58" fmla="*/ 217577 w 505083"/>
              <a:gd name="connsiteY58" fmla="*/ 234665 h 498392"/>
              <a:gd name="connsiteX59" fmla="*/ 236696 w 505083"/>
              <a:gd name="connsiteY59" fmla="*/ 219280 h 498392"/>
              <a:gd name="connsiteX60" fmla="*/ 241488 w 505083"/>
              <a:gd name="connsiteY60" fmla="*/ 199676 h 498392"/>
              <a:gd name="connsiteX61" fmla="*/ 172511 w 505083"/>
              <a:gd name="connsiteY61" fmla="*/ 123371 h 498392"/>
              <a:gd name="connsiteX62" fmla="*/ 152334 w 505083"/>
              <a:gd name="connsiteY62" fmla="*/ 123857 h 498392"/>
              <a:gd name="connsiteX63" fmla="*/ 133214 w 505083"/>
              <a:gd name="connsiteY63" fmla="*/ 139242 h 498392"/>
              <a:gd name="connsiteX64" fmla="*/ 148599 w 505083"/>
              <a:gd name="connsiteY64" fmla="*/ 158361 h 498392"/>
              <a:gd name="connsiteX65" fmla="*/ 148599 w 505083"/>
              <a:gd name="connsiteY65" fmla="*/ 158361 h 498392"/>
              <a:gd name="connsiteX66" fmla="*/ 167719 w 505083"/>
              <a:gd name="connsiteY66" fmla="*/ 142976 h 498392"/>
              <a:gd name="connsiteX67" fmla="*/ 172511 w 505083"/>
              <a:gd name="connsiteY67" fmla="*/ 123371 h 498392"/>
              <a:gd name="connsiteX68" fmla="*/ 480653 w 505083"/>
              <a:gd name="connsiteY68" fmla="*/ 149650 h 498392"/>
              <a:gd name="connsiteX69" fmla="*/ 422864 w 505083"/>
              <a:gd name="connsiteY69" fmla="*/ 218841 h 498392"/>
              <a:gd name="connsiteX70" fmla="*/ 505083 w 505083"/>
              <a:gd name="connsiteY70" fmla="*/ 278059 h 498392"/>
              <a:gd name="connsiteX71" fmla="*/ 413615 w 505083"/>
              <a:gd name="connsiteY71" fmla="*/ 295475 h 498392"/>
              <a:gd name="connsiteX72" fmla="*/ 415143 w 505083"/>
              <a:gd name="connsiteY72" fmla="*/ 298109 h 498392"/>
              <a:gd name="connsiteX73" fmla="*/ 428984 w 505083"/>
              <a:gd name="connsiteY73" fmla="*/ 395631 h 498392"/>
              <a:gd name="connsiteX74" fmla="*/ 20217 w 505083"/>
              <a:gd name="connsiteY74" fmla="*/ 470101 h 498392"/>
              <a:gd name="connsiteX75" fmla="*/ 136861 w 505083"/>
              <a:gd name="connsiteY75" fmla="*/ 69595 h 498392"/>
              <a:gd name="connsiteX76" fmla="*/ 179326 w 505083"/>
              <a:gd name="connsiteY76" fmla="*/ 68769 h 498392"/>
              <a:gd name="connsiteX77" fmla="*/ 220085 w 505083"/>
              <a:gd name="connsiteY77" fmla="*/ 86591 h 498392"/>
              <a:gd name="connsiteX78" fmla="*/ 257327 w 505083"/>
              <a:gd name="connsiteY78" fmla="*/ 0 h 498392"/>
              <a:gd name="connsiteX79" fmla="*/ 300886 w 505083"/>
              <a:gd name="connsiteY79" fmla="*/ 101279 h 498392"/>
              <a:gd name="connsiteX80" fmla="*/ 378663 w 505083"/>
              <a:gd name="connsiteY80" fmla="*/ 49028 h 498392"/>
              <a:gd name="connsiteX81" fmla="*/ 360443 w 505083"/>
              <a:gd name="connsiteY81" fmla="*/ 157186 h 498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505083" h="498392">
                <a:moveTo>
                  <a:pt x="90287" y="405686"/>
                </a:moveTo>
                <a:cubicBezTo>
                  <a:pt x="83466" y="406727"/>
                  <a:pt x="76741" y="406889"/>
                  <a:pt x="70111" y="406171"/>
                </a:cubicBezTo>
                <a:cubicBezTo>
                  <a:pt x="60583" y="405140"/>
                  <a:pt x="52023" y="412028"/>
                  <a:pt x="50991" y="421556"/>
                </a:cubicBezTo>
                <a:cubicBezTo>
                  <a:pt x="49960" y="431084"/>
                  <a:pt x="56848" y="439644"/>
                  <a:pt x="66376" y="440676"/>
                </a:cubicBezTo>
                <a:cubicBezTo>
                  <a:pt x="75904" y="441707"/>
                  <a:pt x="84465" y="434819"/>
                  <a:pt x="85496" y="425291"/>
                </a:cubicBezTo>
                <a:cubicBezTo>
                  <a:pt x="86214" y="418661"/>
                  <a:pt x="87811" y="412126"/>
                  <a:pt x="90287" y="405686"/>
                </a:cubicBezTo>
                <a:close/>
                <a:moveTo>
                  <a:pt x="186671" y="387886"/>
                </a:moveTo>
                <a:cubicBezTo>
                  <a:pt x="179851" y="388926"/>
                  <a:pt x="173126" y="389088"/>
                  <a:pt x="166495" y="388370"/>
                </a:cubicBezTo>
                <a:cubicBezTo>
                  <a:pt x="156967" y="387339"/>
                  <a:pt x="148407" y="394226"/>
                  <a:pt x="147375" y="403755"/>
                </a:cubicBezTo>
                <a:cubicBezTo>
                  <a:pt x="146344" y="413284"/>
                  <a:pt x="153232" y="421844"/>
                  <a:pt x="162761" y="422875"/>
                </a:cubicBezTo>
                <a:lnTo>
                  <a:pt x="162760" y="422875"/>
                </a:lnTo>
                <a:cubicBezTo>
                  <a:pt x="172289" y="423906"/>
                  <a:pt x="180849" y="417018"/>
                  <a:pt x="181880" y="407490"/>
                </a:cubicBezTo>
                <a:cubicBezTo>
                  <a:pt x="182598" y="400860"/>
                  <a:pt x="184195" y="394325"/>
                  <a:pt x="186671" y="387886"/>
                </a:cubicBezTo>
                <a:close/>
                <a:moveTo>
                  <a:pt x="117695" y="311581"/>
                </a:moveTo>
                <a:cubicBezTo>
                  <a:pt x="110874" y="312622"/>
                  <a:pt x="104148" y="312784"/>
                  <a:pt x="97518" y="312066"/>
                </a:cubicBezTo>
                <a:cubicBezTo>
                  <a:pt x="87990" y="311035"/>
                  <a:pt x="79430" y="317923"/>
                  <a:pt x="78398" y="327451"/>
                </a:cubicBezTo>
                <a:cubicBezTo>
                  <a:pt x="77367" y="336980"/>
                  <a:pt x="84255" y="345540"/>
                  <a:pt x="93783" y="346571"/>
                </a:cubicBezTo>
                <a:lnTo>
                  <a:pt x="93784" y="346571"/>
                </a:lnTo>
                <a:cubicBezTo>
                  <a:pt x="103312" y="347602"/>
                  <a:pt x="111872" y="340714"/>
                  <a:pt x="112904" y="331186"/>
                </a:cubicBezTo>
                <a:cubicBezTo>
                  <a:pt x="113621" y="324556"/>
                  <a:pt x="115218" y="318021"/>
                  <a:pt x="117695" y="311581"/>
                </a:cubicBezTo>
                <a:close/>
                <a:moveTo>
                  <a:pt x="283056" y="370084"/>
                </a:moveTo>
                <a:cubicBezTo>
                  <a:pt x="276235" y="371125"/>
                  <a:pt x="269510" y="371287"/>
                  <a:pt x="262880" y="370570"/>
                </a:cubicBezTo>
                <a:cubicBezTo>
                  <a:pt x="253351" y="369538"/>
                  <a:pt x="244791" y="376426"/>
                  <a:pt x="243760" y="385954"/>
                </a:cubicBezTo>
                <a:cubicBezTo>
                  <a:pt x="242729" y="395483"/>
                  <a:pt x="249617" y="404043"/>
                  <a:pt x="259145" y="405074"/>
                </a:cubicBezTo>
                <a:lnTo>
                  <a:pt x="259145" y="405074"/>
                </a:lnTo>
                <a:cubicBezTo>
                  <a:pt x="268674" y="406105"/>
                  <a:pt x="277234" y="399217"/>
                  <a:pt x="278265" y="389689"/>
                </a:cubicBezTo>
                <a:cubicBezTo>
                  <a:pt x="278983" y="383059"/>
                  <a:pt x="280580" y="376524"/>
                  <a:pt x="283056" y="370084"/>
                </a:cubicBezTo>
                <a:close/>
                <a:moveTo>
                  <a:pt x="214079" y="293780"/>
                </a:moveTo>
                <a:cubicBezTo>
                  <a:pt x="207259" y="294821"/>
                  <a:pt x="200534" y="294983"/>
                  <a:pt x="193904" y="294265"/>
                </a:cubicBezTo>
                <a:cubicBezTo>
                  <a:pt x="184375" y="293234"/>
                  <a:pt x="175815" y="300122"/>
                  <a:pt x="174784" y="309650"/>
                </a:cubicBezTo>
                <a:cubicBezTo>
                  <a:pt x="173752" y="319179"/>
                  <a:pt x="180640" y="327739"/>
                  <a:pt x="190168" y="328770"/>
                </a:cubicBezTo>
                <a:lnTo>
                  <a:pt x="190169" y="328770"/>
                </a:lnTo>
                <a:cubicBezTo>
                  <a:pt x="199697" y="329802"/>
                  <a:pt x="208257" y="322914"/>
                  <a:pt x="209288" y="313385"/>
                </a:cubicBezTo>
                <a:cubicBezTo>
                  <a:pt x="210006" y="306755"/>
                  <a:pt x="211603" y="300220"/>
                  <a:pt x="214079" y="293780"/>
                </a:cubicBezTo>
                <a:close/>
                <a:moveTo>
                  <a:pt x="145103" y="217476"/>
                </a:moveTo>
                <a:cubicBezTo>
                  <a:pt x="138282" y="218518"/>
                  <a:pt x="131556" y="218679"/>
                  <a:pt x="124926" y="217962"/>
                </a:cubicBezTo>
                <a:cubicBezTo>
                  <a:pt x="115398" y="216930"/>
                  <a:pt x="106838" y="223818"/>
                  <a:pt x="105806" y="233346"/>
                </a:cubicBezTo>
                <a:cubicBezTo>
                  <a:pt x="104775" y="242875"/>
                  <a:pt x="111663" y="251435"/>
                  <a:pt x="121191" y="252467"/>
                </a:cubicBezTo>
                <a:lnTo>
                  <a:pt x="121191" y="252465"/>
                </a:lnTo>
                <a:cubicBezTo>
                  <a:pt x="130720" y="253497"/>
                  <a:pt x="139280" y="246609"/>
                  <a:pt x="140311" y="237081"/>
                </a:cubicBezTo>
                <a:cubicBezTo>
                  <a:pt x="141029" y="230451"/>
                  <a:pt x="142626" y="223916"/>
                  <a:pt x="145103" y="217476"/>
                </a:cubicBezTo>
                <a:close/>
                <a:moveTo>
                  <a:pt x="379442" y="352284"/>
                </a:moveTo>
                <a:cubicBezTo>
                  <a:pt x="372621" y="353325"/>
                  <a:pt x="365896" y="353487"/>
                  <a:pt x="359266" y="352770"/>
                </a:cubicBezTo>
                <a:cubicBezTo>
                  <a:pt x="349737" y="351738"/>
                  <a:pt x="341177" y="358626"/>
                  <a:pt x="340145" y="368154"/>
                </a:cubicBezTo>
                <a:cubicBezTo>
                  <a:pt x="339114" y="377683"/>
                  <a:pt x="346002" y="386243"/>
                  <a:pt x="355531" y="387274"/>
                </a:cubicBezTo>
                <a:lnTo>
                  <a:pt x="355531" y="387274"/>
                </a:lnTo>
                <a:cubicBezTo>
                  <a:pt x="365059" y="388305"/>
                  <a:pt x="373619" y="381417"/>
                  <a:pt x="374651" y="371889"/>
                </a:cubicBezTo>
                <a:cubicBezTo>
                  <a:pt x="375368" y="365259"/>
                  <a:pt x="376965" y="358724"/>
                  <a:pt x="379442" y="352284"/>
                </a:cubicBezTo>
                <a:close/>
                <a:moveTo>
                  <a:pt x="310464" y="275979"/>
                </a:moveTo>
                <a:cubicBezTo>
                  <a:pt x="303643" y="277020"/>
                  <a:pt x="296918" y="277182"/>
                  <a:pt x="290288" y="276465"/>
                </a:cubicBezTo>
                <a:cubicBezTo>
                  <a:pt x="280760" y="275434"/>
                  <a:pt x="272200" y="282322"/>
                  <a:pt x="271168" y="291850"/>
                </a:cubicBezTo>
                <a:cubicBezTo>
                  <a:pt x="270137" y="301378"/>
                  <a:pt x="277025" y="309938"/>
                  <a:pt x="286553" y="310969"/>
                </a:cubicBezTo>
                <a:cubicBezTo>
                  <a:pt x="296082" y="312001"/>
                  <a:pt x="304642" y="305113"/>
                  <a:pt x="305673" y="295584"/>
                </a:cubicBezTo>
                <a:cubicBezTo>
                  <a:pt x="306391" y="288954"/>
                  <a:pt x="307988" y="282419"/>
                  <a:pt x="310464" y="275979"/>
                </a:cubicBezTo>
                <a:close/>
                <a:moveTo>
                  <a:pt x="241488" y="199676"/>
                </a:moveTo>
                <a:cubicBezTo>
                  <a:pt x="234667" y="200716"/>
                  <a:pt x="227941" y="200878"/>
                  <a:pt x="221311" y="200160"/>
                </a:cubicBezTo>
                <a:cubicBezTo>
                  <a:pt x="211782" y="199129"/>
                  <a:pt x="203223" y="206017"/>
                  <a:pt x="202191" y="215546"/>
                </a:cubicBezTo>
                <a:cubicBezTo>
                  <a:pt x="201160" y="225074"/>
                  <a:pt x="208048" y="233634"/>
                  <a:pt x="217576" y="234666"/>
                </a:cubicBezTo>
                <a:lnTo>
                  <a:pt x="217577" y="234665"/>
                </a:lnTo>
                <a:cubicBezTo>
                  <a:pt x="227105" y="235697"/>
                  <a:pt x="235665" y="228809"/>
                  <a:pt x="236696" y="219280"/>
                </a:cubicBezTo>
                <a:cubicBezTo>
                  <a:pt x="237414" y="212650"/>
                  <a:pt x="239011" y="206115"/>
                  <a:pt x="241488" y="199676"/>
                </a:cubicBezTo>
                <a:close/>
                <a:moveTo>
                  <a:pt x="172511" y="123371"/>
                </a:moveTo>
                <a:cubicBezTo>
                  <a:pt x="165690" y="124412"/>
                  <a:pt x="158965" y="124574"/>
                  <a:pt x="152334" y="123857"/>
                </a:cubicBezTo>
                <a:cubicBezTo>
                  <a:pt x="142806" y="122825"/>
                  <a:pt x="134246" y="129713"/>
                  <a:pt x="133214" y="139242"/>
                </a:cubicBezTo>
                <a:cubicBezTo>
                  <a:pt x="132183" y="148771"/>
                  <a:pt x="139071" y="157331"/>
                  <a:pt x="148599" y="158361"/>
                </a:cubicBezTo>
                <a:lnTo>
                  <a:pt x="148599" y="158361"/>
                </a:lnTo>
                <a:cubicBezTo>
                  <a:pt x="158128" y="159393"/>
                  <a:pt x="166688" y="152505"/>
                  <a:pt x="167719" y="142976"/>
                </a:cubicBezTo>
                <a:cubicBezTo>
                  <a:pt x="168437" y="136346"/>
                  <a:pt x="170034" y="129811"/>
                  <a:pt x="172511" y="123371"/>
                </a:cubicBezTo>
                <a:close/>
                <a:moveTo>
                  <a:pt x="480653" y="149650"/>
                </a:moveTo>
                <a:lnTo>
                  <a:pt x="422864" y="218841"/>
                </a:lnTo>
                <a:lnTo>
                  <a:pt x="505083" y="278059"/>
                </a:lnTo>
                <a:lnTo>
                  <a:pt x="413615" y="295475"/>
                </a:lnTo>
                <a:lnTo>
                  <a:pt x="415143" y="298109"/>
                </a:lnTo>
                <a:cubicBezTo>
                  <a:pt x="432865" y="336206"/>
                  <a:pt x="439656" y="371170"/>
                  <a:pt x="428984" y="395631"/>
                </a:cubicBezTo>
                <a:cubicBezTo>
                  <a:pt x="377345" y="518946"/>
                  <a:pt x="59074" y="514004"/>
                  <a:pt x="20217" y="470101"/>
                </a:cubicBezTo>
                <a:cubicBezTo>
                  <a:pt x="-23601" y="418534"/>
                  <a:pt x="-1170" y="139823"/>
                  <a:pt x="136861" y="69595"/>
                </a:cubicBezTo>
                <a:cubicBezTo>
                  <a:pt x="149122" y="64884"/>
                  <a:pt x="163549" y="64915"/>
                  <a:pt x="179326" y="68769"/>
                </a:cubicBezTo>
                <a:lnTo>
                  <a:pt x="220085" y="86591"/>
                </a:lnTo>
                <a:lnTo>
                  <a:pt x="257327" y="0"/>
                </a:lnTo>
                <a:lnTo>
                  <a:pt x="300886" y="101279"/>
                </a:lnTo>
                <a:lnTo>
                  <a:pt x="378663" y="49028"/>
                </a:lnTo>
                <a:lnTo>
                  <a:pt x="360443" y="15718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802" name="Freeform: Shape 2801">
            <a:extLst>
              <a:ext uri="{FF2B5EF4-FFF2-40B4-BE49-F238E27FC236}">
                <a16:creationId xmlns:a16="http://schemas.microsoft.com/office/drawing/2014/main" id="{A1147F4D-503C-426B-B00A-CC5F5D3A954E}"/>
              </a:ext>
            </a:extLst>
          </p:cNvPr>
          <p:cNvSpPr/>
          <p:nvPr/>
        </p:nvSpPr>
        <p:spPr>
          <a:xfrm rot="1616984">
            <a:off x="9876034" y="2246557"/>
            <a:ext cx="371818" cy="493440"/>
          </a:xfrm>
          <a:custGeom>
            <a:avLst/>
            <a:gdLst>
              <a:gd name="connsiteX0" fmla="*/ 245761 w 371818"/>
              <a:gd name="connsiteY0" fmla="*/ 53834 h 493440"/>
              <a:gd name="connsiteX1" fmla="*/ 247046 w 371818"/>
              <a:gd name="connsiteY1" fmla="*/ 64967 h 493440"/>
              <a:gd name="connsiteX2" fmla="*/ 213128 w 371818"/>
              <a:gd name="connsiteY2" fmla="*/ 139919 h 493440"/>
              <a:gd name="connsiteX3" fmla="*/ 215748 w 371818"/>
              <a:gd name="connsiteY3" fmla="*/ 158320 h 493440"/>
              <a:gd name="connsiteX4" fmla="*/ 229503 w 371818"/>
              <a:gd name="connsiteY4" fmla="*/ 157874 h 493440"/>
              <a:gd name="connsiteX5" fmla="*/ 325234 w 371818"/>
              <a:gd name="connsiteY5" fmla="*/ 175203 h 493440"/>
              <a:gd name="connsiteX6" fmla="*/ 371817 w 371818"/>
              <a:gd name="connsiteY6" fmla="*/ 299014 h 493440"/>
              <a:gd name="connsiteX7" fmla="*/ 185909 w 371818"/>
              <a:gd name="connsiteY7" fmla="*/ 484922 h 493440"/>
              <a:gd name="connsiteX8" fmla="*/ 0 w 371818"/>
              <a:gd name="connsiteY8" fmla="*/ 299014 h 493440"/>
              <a:gd name="connsiteX9" fmla="*/ 92210 w 371818"/>
              <a:gd name="connsiteY9" fmla="*/ 146136 h 493440"/>
              <a:gd name="connsiteX10" fmla="*/ 179664 w 371818"/>
              <a:gd name="connsiteY10" fmla="*/ 150866 h 493440"/>
              <a:gd name="connsiteX11" fmla="*/ 191991 w 371818"/>
              <a:gd name="connsiteY11" fmla="*/ 155110 h 493440"/>
              <a:gd name="connsiteX12" fmla="*/ 192569 w 371818"/>
              <a:gd name="connsiteY12" fmla="*/ 146756 h 493440"/>
              <a:gd name="connsiteX13" fmla="*/ 245761 w 371818"/>
              <a:gd name="connsiteY13" fmla="*/ 53834 h 493440"/>
              <a:gd name="connsiteX14" fmla="*/ 57901 w 371818"/>
              <a:gd name="connsiteY14" fmla="*/ 0 h 493440"/>
              <a:gd name="connsiteX15" fmla="*/ 131053 w 371818"/>
              <a:gd name="connsiteY15" fmla="*/ 14508 h 493440"/>
              <a:gd name="connsiteX16" fmla="*/ 193639 w 371818"/>
              <a:gd name="connsiteY16" fmla="*/ 82287 h 493440"/>
              <a:gd name="connsiteX17" fmla="*/ 183074 w 371818"/>
              <a:gd name="connsiteY17" fmla="*/ 135558 h 493440"/>
              <a:gd name="connsiteX18" fmla="*/ 109923 w 371818"/>
              <a:gd name="connsiteY18" fmla="*/ 121050 h 493440"/>
              <a:gd name="connsiteX19" fmla="*/ 47336 w 371818"/>
              <a:gd name="connsiteY19" fmla="*/ 53271 h 493440"/>
              <a:gd name="connsiteX20" fmla="*/ 47336 w 371818"/>
              <a:gd name="connsiteY20" fmla="*/ 53271 h 493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71818" h="493440">
                <a:moveTo>
                  <a:pt x="245761" y="53834"/>
                </a:moveTo>
                <a:lnTo>
                  <a:pt x="247046" y="64967"/>
                </a:lnTo>
                <a:cubicBezTo>
                  <a:pt x="216390" y="79315"/>
                  <a:pt x="211360" y="113148"/>
                  <a:pt x="213128" y="139919"/>
                </a:cubicBezTo>
                <a:lnTo>
                  <a:pt x="215748" y="158320"/>
                </a:lnTo>
                <a:lnTo>
                  <a:pt x="229503" y="157874"/>
                </a:lnTo>
                <a:cubicBezTo>
                  <a:pt x="255127" y="154035"/>
                  <a:pt x="279341" y="145928"/>
                  <a:pt x="325234" y="175203"/>
                </a:cubicBezTo>
                <a:cubicBezTo>
                  <a:pt x="351847" y="196306"/>
                  <a:pt x="372048" y="242412"/>
                  <a:pt x="371817" y="299014"/>
                </a:cubicBezTo>
                <a:cubicBezTo>
                  <a:pt x="371420" y="396282"/>
                  <a:pt x="311115" y="528375"/>
                  <a:pt x="185909" y="484922"/>
                </a:cubicBezTo>
                <a:cubicBezTo>
                  <a:pt x="39781" y="513891"/>
                  <a:pt x="0" y="401688"/>
                  <a:pt x="0" y="299014"/>
                </a:cubicBezTo>
                <a:cubicBezTo>
                  <a:pt x="0" y="234842"/>
                  <a:pt x="28672" y="176984"/>
                  <a:pt x="92210" y="146136"/>
                </a:cubicBezTo>
                <a:cubicBezTo>
                  <a:pt x="149463" y="125506"/>
                  <a:pt x="161060" y="140190"/>
                  <a:pt x="179664" y="150866"/>
                </a:cubicBezTo>
                <a:lnTo>
                  <a:pt x="191991" y="155110"/>
                </a:lnTo>
                <a:lnTo>
                  <a:pt x="192569" y="146756"/>
                </a:lnTo>
                <a:cubicBezTo>
                  <a:pt x="193294" y="120985"/>
                  <a:pt x="196750" y="81397"/>
                  <a:pt x="245761" y="53834"/>
                </a:cubicBezTo>
                <a:close/>
                <a:moveTo>
                  <a:pt x="57901" y="0"/>
                </a:moveTo>
                <a:lnTo>
                  <a:pt x="131053" y="14508"/>
                </a:lnTo>
                <a:cubicBezTo>
                  <a:pt x="171453" y="22520"/>
                  <a:pt x="199474" y="52866"/>
                  <a:pt x="193639" y="82287"/>
                </a:cubicBezTo>
                <a:lnTo>
                  <a:pt x="183074" y="135558"/>
                </a:lnTo>
                <a:lnTo>
                  <a:pt x="109923" y="121050"/>
                </a:lnTo>
                <a:cubicBezTo>
                  <a:pt x="69522" y="113038"/>
                  <a:pt x="41501" y="82692"/>
                  <a:pt x="47336" y="53271"/>
                </a:cubicBezTo>
                <a:lnTo>
                  <a:pt x="47336" y="5327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803" name="Freeform: Shape 2802">
            <a:extLst>
              <a:ext uri="{FF2B5EF4-FFF2-40B4-BE49-F238E27FC236}">
                <a16:creationId xmlns:a16="http://schemas.microsoft.com/office/drawing/2014/main" id="{AEB87B24-F86E-43C3-9867-770ED3BDA86A}"/>
              </a:ext>
            </a:extLst>
          </p:cNvPr>
          <p:cNvSpPr/>
          <p:nvPr/>
        </p:nvSpPr>
        <p:spPr>
          <a:xfrm>
            <a:off x="7783315" y="2439862"/>
            <a:ext cx="504572" cy="504572"/>
          </a:xfrm>
          <a:custGeom>
            <a:avLst/>
            <a:gdLst>
              <a:gd name="connsiteX0" fmla="*/ 252286 w 504572"/>
              <a:gd name="connsiteY0" fmla="*/ 264071 h 504572"/>
              <a:gd name="connsiteX1" fmla="*/ 316259 w 504572"/>
              <a:gd name="connsiteY1" fmla="*/ 455989 h 504572"/>
              <a:gd name="connsiteX2" fmla="*/ 188313 w 504572"/>
              <a:gd name="connsiteY2" fmla="*/ 455989 h 504572"/>
              <a:gd name="connsiteX3" fmla="*/ 262725 w 504572"/>
              <a:gd name="connsiteY3" fmla="*/ 259353 h 504572"/>
              <a:gd name="connsiteX4" fmla="*/ 441235 w 504572"/>
              <a:gd name="connsiteY4" fmla="*/ 354534 h 504572"/>
              <a:gd name="connsiteX5" fmla="*/ 348425 w 504572"/>
              <a:gd name="connsiteY5" fmla="*/ 442604 h 504572"/>
              <a:gd name="connsiteX6" fmla="*/ 242274 w 504572"/>
              <a:gd name="connsiteY6" fmla="*/ 259353 h 504572"/>
              <a:gd name="connsiteX7" fmla="*/ 156574 w 504572"/>
              <a:gd name="connsiteY7" fmla="*/ 442604 h 504572"/>
              <a:gd name="connsiteX8" fmla="*/ 63764 w 504572"/>
              <a:gd name="connsiteY8" fmla="*/ 354534 h 504572"/>
              <a:gd name="connsiteX9" fmla="*/ 457397 w 504572"/>
              <a:gd name="connsiteY9" fmla="*/ 188914 h 504572"/>
              <a:gd name="connsiteX10" fmla="*/ 457397 w 504572"/>
              <a:gd name="connsiteY10" fmla="*/ 316860 h 504572"/>
              <a:gd name="connsiteX11" fmla="*/ 265479 w 504572"/>
              <a:gd name="connsiteY11" fmla="*/ 252887 h 504572"/>
              <a:gd name="connsiteX12" fmla="*/ 47175 w 504572"/>
              <a:gd name="connsiteY12" fmla="*/ 188914 h 504572"/>
              <a:gd name="connsiteX13" fmla="*/ 239093 w 504572"/>
              <a:gd name="connsiteY13" fmla="*/ 252887 h 504572"/>
              <a:gd name="connsiteX14" fmla="*/ 47175 w 504572"/>
              <a:gd name="connsiteY14" fmla="*/ 316860 h 504572"/>
              <a:gd name="connsiteX15" fmla="*/ 352812 w 504572"/>
              <a:gd name="connsiteY15" fmla="*/ 64884 h 504572"/>
              <a:gd name="connsiteX16" fmla="*/ 442756 w 504572"/>
              <a:gd name="connsiteY16" fmla="*/ 155879 h 504572"/>
              <a:gd name="connsiteX17" fmla="*/ 261292 w 504572"/>
              <a:gd name="connsiteY17" fmla="*/ 245299 h 504572"/>
              <a:gd name="connsiteX18" fmla="*/ 152187 w 504572"/>
              <a:gd name="connsiteY18" fmla="*/ 64884 h 504572"/>
              <a:gd name="connsiteX19" fmla="*/ 243706 w 504572"/>
              <a:gd name="connsiteY19" fmla="*/ 245299 h 504572"/>
              <a:gd name="connsiteX20" fmla="*/ 62242 w 504572"/>
              <a:gd name="connsiteY20" fmla="*/ 155879 h 504572"/>
              <a:gd name="connsiteX21" fmla="*/ 188313 w 504572"/>
              <a:gd name="connsiteY21" fmla="*/ 48583 h 504572"/>
              <a:gd name="connsiteX22" fmla="*/ 316259 w 504572"/>
              <a:gd name="connsiteY22" fmla="*/ 48583 h 504572"/>
              <a:gd name="connsiteX23" fmla="*/ 252286 w 504572"/>
              <a:gd name="connsiteY23" fmla="*/ 240501 h 504572"/>
              <a:gd name="connsiteX24" fmla="*/ 252286 w 504572"/>
              <a:gd name="connsiteY24" fmla="*/ 16338 h 504572"/>
              <a:gd name="connsiteX25" fmla="*/ 16338 w 504572"/>
              <a:gd name="connsiteY25" fmla="*/ 252286 h 504572"/>
              <a:gd name="connsiteX26" fmla="*/ 252286 w 504572"/>
              <a:gd name="connsiteY26" fmla="*/ 488234 h 504572"/>
              <a:gd name="connsiteX27" fmla="*/ 488234 w 504572"/>
              <a:gd name="connsiteY27" fmla="*/ 252286 h 504572"/>
              <a:gd name="connsiteX28" fmla="*/ 252286 w 504572"/>
              <a:gd name="connsiteY28" fmla="*/ 16338 h 504572"/>
              <a:gd name="connsiteX29" fmla="*/ 252286 w 504572"/>
              <a:gd name="connsiteY29" fmla="*/ 0 h 504572"/>
              <a:gd name="connsiteX30" fmla="*/ 504572 w 504572"/>
              <a:gd name="connsiteY30" fmla="*/ 252286 h 504572"/>
              <a:gd name="connsiteX31" fmla="*/ 252286 w 504572"/>
              <a:gd name="connsiteY31" fmla="*/ 504572 h 504572"/>
              <a:gd name="connsiteX32" fmla="*/ 0 w 504572"/>
              <a:gd name="connsiteY32" fmla="*/ 252286 h 504572"/>
              <a:gd name="connsiteX33" fmla="*/ 252286 w 504572"/>
              <a:gd name="connsiteY33" fmla="*/ 0 h 504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504572" h="504572">
                <a:moveTo>
                  <a:pt x="252286" y="264071"/>
                </a:moveTo>
                <a:lnTo>
                  <a:pt x="316259" y="455989"/>
                </a:lnTo>
                <a:lnTo>
                  <a:pt x="188313" y="455989"/>
                </a:lnTo>
                <a:close/>
                <a:moveTo>
                  <a:pt x="262725" y="259353"/>
                </a:moveTo>
                <a:lnTo>
                  <a:pt x="441235" y="354534"/>
                </a:lnTo>
                <a:lnTo>
                  <a:pt x="348425" y="442604"/>
                </a:lnTo>
                <a:close/>
                <a:moveTo>
                  <a:pt x="242274" y="259353"/>
                </a:moveTo>
                <a:lnTo>
                  <a:pt x="156574" y="442604"/>
                </a:lnTo>
                <a:lnTo>
                  <a:pt x="63764" y="354534"/>
                </a:lnTo>
                <a:close/>
                <a:moveTo>
                  <a:pt x="457397" y="188914"/>
                </a:moveTo>
                <a:lnTo>
                  <a:pt x="457397" y="316860"/>
                </a:lnTo>
                <a:lnTo>
                  <a:pt x="265479" y="252887"/>
                </a:lnTo>
                <a:close/>
                <a:moveTo>
                  <a:pt x="47175" y="188914"/>
                </a:moveTo>
                <a:lnTo>
                  <a:pt x="239093" y="252887"/>
                </a:lnTo>
                <a:lnTo>
                  <a:pt x="47175" y="316860"/>
                </a:lnTo>
                <a:close/>
                <a:moveTo>
                  <a:pt x="352812" y="64884"/>
                </a:moveTo>
                <a:lnTo>
                  <a:pt x="442756" y="155879"/>
                </a:lnTo>
                <a:lnTo>
                  <a:pt x="261292" y="245299"/>
                </a:lnTo>
                <a:close/>
                <a:moveTo>
                  <a:pt x="152187" y="64884"/>
                </a:moveTo>
                <a:lnTo>
                  <a:pt x="243706" y="245299"/>
                </a:lnTo>
                <a:lnTo>
                  <a:pt x="62242" y="155879"/>
                </a:lnTo>
                <a:close/>
                <a:moveTo>
                  <a:pt x="188313" y="48583"/>
                </a:moveTo>
                <a:lnTo>
                  <a:pt x="316259" y="48583"/>
                </a:lnTo>
                <a:lnTo>
                  <a:pt x="252286" y="240501"/>
                </a:lnTo>
                <a:close/>
                <a:moveTo>
                  <a:pt x="252286" y="16338"/>
                </a:moveTo>
                <a:cubicBezTo>
                  <a:pt x="121976" y="16338"/>
                  <a:pt x="16338" y="121976"/>
                  <a:pt x="16338" y="252286"/>
                </a:cubicBezTo>
                <a:cubicBezTo>
                  <a:pt x="16338" y="382596"/>
                  <a:pt x="121976" y="488234"/>
                  <a:pt x="252286" y="488234"/>
                </a:cubicBezTo>
                <a:cubicBezTo>
                  <a:pt x="382596" y="488234"/>
                  <a:pt x="488234" y="382596"/>
                  <a:pt x="488234" y="252286"/>
                </a:cubicBezTo>
                <a:cubicBezTo>
                  <a:pt x="488234" y="121976"/>
                  <a:pt x="382596" y="16338"/>
                  <a:pt x="252286" y="16338"/>
                </a:cubicBezTo>
                <a:close/>
                <a:moveTo>
                  <a:pt x="252286" y="0"/>
                </a:moveTo>
                <a:cubicBezTo>
                  <a:pt x="391620" y="0"/>
                  <a:pt x="504572" y="112952"/>
                  <a:pt x="504572" y="252286"/>
                </a:cubicBezTo>
                <a:cubicBezTo>
                  <a:pt x="504572" y="391620"/>
                  <a:pt x="391620" y="504572"/>
                  <a:pt x="252286" y="504572"/>
                </a:cubicBezTo>
                <a:cubicBezTo>
                  <a:pt x="112952" y="504572"/>
                  <a:pt x="0" y="391620"/>
                  <a:pt x="0" y="252286"/>
                </a:cubicBezTo>
                <a:cubicBezTo>
                  <a:pt x="0" y="112952"/>
                  <a:pt x="112952" y="0"/>
                  <a:pt x="252286" y="0"/>
                </a:cubicBezTo>
                <a:close/>
              </a:path>
            </a:pathLst>
          </a:cu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804" name="Freeform: Shape 2803">
            <a:extLst>
              <a:ext uri="{FF2B5EF4-FFF2-40B4-BE49-F238E27FC236}">
                <a16:creationId xmlns:a16="http://schemas.microsoft.com/office/drawing/2014/main" id="{CEE3E1BC-58C3-49E0-9500-AC693D6C57D8}"/>
              </a:ext>
            </a:extLst>
          </p:cNvPr>
          <p:cNvSpPr/>
          <p:nvPr/>
        </p:nvSpPr>
        <p:spPr>
          <a:xfrm>
            <a:off x="7975206" y="1720141"/>
            <a:ext cx="583643" cy="593020"/>
          </a:xfrm>
          <a:custGeom>
            <a:avLst/>
            <a:gdLst>
              <a:gd name="connsiteX0" fmla="*/ 201909 w 999744"/>
              <a:gd name="connsiteY0" fmla="*/ 703893 h 1015807"/>
              <a:gd name="connsiteX1" fmla="*/ 229926 w 999744"/>
              <a:gd name="connsiteY1" fmla="*/ 747652 h 1015807"/>
              <a:gd name="connsiteX2" fmla="*/ 253322 w 999744"/>
              <a:gd name="connsiteY2" fmla="*/ 775669 h 1015807"/>
              <a:gd name="connsiteX3" fmla="*/ 283361 w 999744"/>
              <a:gd name="connsiteY3" fmla="*/ 785923 h 1015807"/>
              <a:gd name="connsiteX4" fmla="*/ 308345 w 999744"/>
              <a:gd name="connsiteY4" fmla="*/ 806285 h 1015807"/>
              <a:gd name="connsiteX5" fmla="*/ 189633 w 999744"/>
              <a:gd name="connsiteY5" fmla="*/ 820439 h 1015807"/>
              <a:gd name="connsiteX6" fmla="*/ 254622 w 999744"/>
              <a:gd name="connsiteY6" fmla="*/ 818995 h 1015807"/>
              <a:gd name="connsiteX7" fmla="*/ 205086 w 999744"/>
              <a:gd name="connsiteY7" fmla="*/ 860443 h 1015807"/>
              <a:gd name="connsiteX8" fmla="*/ 202342 w 999744"/>
              <a:gd name="connsiteY8" fmla="*/ 862176 h 1015807"/>
              <a:gd name="connsiteX9" fmla="*/ 202484 w 999744"/>
              <a:gd name="connsiteY9" fmla="*/ 862139 h 1015807"/>
              <a:gd name="connsiteX10" fmla="*/ 204943 w 999744"/>
              <a:gd name="connsiteY10" fmla="*/ 860586 h 1015807"/>
              <a:gd name="connsiteX11" fmla="*/ 205461 w 999744"/>
              <a:gd name="connsiteY11" fmla="*/ 861362 h 1015807"/>
              <a:gd name="connsiteX12" fmla="*/ 205664 w 999744"/>
              <a:gd name="connsiteY12" fmla="*/ 861309 h 1015807"/>
              <a:gd name="connsiteX13" fmla="*/ 272096 w 999744"/>
              <a:gd name="connsiteY13" fmla="*/ 826215 h 1015807"/>
              <a:gd name="connsiteX14" fmla="*/ 280328 w 999744"/>
              <a:gd name="connsiteY14" fmla="*/ 823327 h 1015807"/>
              <a:gd name="connsiteX15" fmla="*/ 331019 w 999744"/>
              <a:gd name="connsiteY15" fmla="*/ 829826 h 1015807"/>
              <a:gd name="connsiteX16" fmla="*/ 365535 w 999744"/>
              <a:gd name="connsiteY16" fmla="*/ 839791 h 1015807"/>
              <a:gd name="connsiteX17" fmla="*/ 397596 w 999744"/>
              <a:gd name="connsiteY17" fmla="*/ 844123 h 1015807"/>
              <a:gd name="connsiteX18" fmla="*/ 406694 w 999744"/>
              <a:gd name="connsiteY18" fmla="*/ 851777 h 1015807"/>
              <a:gd name="connsiteX19" fmla="*/ 416804 w 999744"/>
              <a:gd name="connsiteY19" fmla="*/ 893081 h 1015807"/>
              <a:gd name="connsiteX20" fmla="*/ 414349 w 999744"/>
              <a:gd name="connsiteY20" fmla="*/ 901891 h 1015807"/>
              <a:gd name="connsiteX21" fmla="*/ 380266 w 999744"/>
              <a:gd name="connsiteY21" fmla="*/ 972078 h 1015807"/>
              <a:gd name="connsiteX22" fmla="*/ 421570 w 999744"/>
              <a:gd name="connsiteY22" fmla="*/ 919799 h 1015807"/>
              <a:gd name="connsiteX23" fmla="*/ 421281 w 999744"/>
              <a:gd name="connsiteY23" fmla="*/ 983343 h 1015807"/>
              <a:gd name="connsiteX24" fmla="*/ 420992 w 999744"/>
              <a:gd name="connsiteY24" fmla="*/ 985798 h 1015807"/>
              <a:gd name="connsiteX25" fmla="*/ 421010 w 999744"/>
              <a:gd name="connsiteY25" fmla="*/ 985783 h 1015807"/>
              <a:gd name="connsiteX26" fmla="*/ 421280 w 999744"/>
              <a:gd name="connsiteY26" fmla="*/ 983486 h 1015807"/>
              <a:gd name="connsiteX27" fmla="*/ 422580 w 999744"/>
              <a:gd name="connsiteY27" fmla="*/ 984497 h 1015807"/>
              <a:gd name="connsiteX28" fmla="*/ 422563 w 999744"/>
              <a:gd name="connsiteY28" fmla="*/ 984513 h 1015807"/>
              <a:gd name="connsiteX29" fmla="*/ 422580 w 999744"/>
              <a:gd name="connsiteY29" fmla="*/ 984498 h 1015807"/>
              <a:gd name="connsiteX30" fmla="*/ 436444 w 999744"/>
              <a:gd name="connsiteY30" fmla="*/ 940306 h 1015807"/>
              <a:gd name="connsiteX31" fmla="*/ 431101 w 999744"/>
              <a:gd name="connsiteY31" fmla="*/ 861598 h 1015807"/>
              <a:gd name="connsiteX32" fmla="*/ 436878 w 999744"/>
              <a:gd name="connsiteY32" fmla="*/ 854955 h 1015807"/>
              <a:gd name="connsiteX33" fmla="*/ 470672 w 999744"/>
              <a:gd name="connsiteY33" fmla="*/ 853221 h 1015807"/>
              <a:gd name="connsiteX34" fmla="*/ 523240 w 999744"/>
              <a:gd name="connsiteY34" fmla="*/ 860298 h 1015807"/>
              <a:gd name="connsiteX35" fmla="*/ 530894 w 999744"/>
              <a:gd name="connsiteY35" fmla="*/ 866508 h 1015807"/>
              <a:gd name="connsiteX36" fmla="*/ 582018 w 999744"/>
              <a:gd name="connsiteY36" fmla="*/ 930486 h 1015807"/>
              <a:gd name="connsiteX37" fmla="*/ 584473 w 999744"/>
              <a:gd name="connsiteY37" fmla="*/ 932507 h 1015807"/>
              <a:gd name="connsiteX38" fmla="*/ 570176 w 999744"/>
              <a:gd name="connsiteY38" fmla="*/ 888604 h 1015807"/>
              <a:gd name="connsiteX39" fmla="*/ 680800 w 999744"/>
              <a:gd name="connsiteY39" fmla="*/ 916910 h 1015807"/>
              <a:gd name="connsiteX40" fmla="*/ 679067 w 999744"/>
              <a:gd name="connsiteY40" fmla="*/ 921099 h 1015807"/>
              <a:gd name="connsiteX41" fmla="*/ 630254 w 999744"/>
              <a:gd name="connsiteY41" fmla="*/ 977999 h 1015807"/>
              <a:gd name="connsiteX42" fmla="*/ 570609 w 999744"/>
              <a:gd name="connsiteY42" fmla="*/ 986809 h 1015807"/>
              <a:gd name="connsiteX43" fmla="*/ 541292 w 999744"/>
              <a:gd name="connsiteY43" fmla="*/ 969912 h 1015807"/>
              <a:gd name="connsiteX44" fmla="*/ 495223 w 999744"/>
              <a:gd name="connsiteY44" fmla="*/ 960380 h 1015807"/>
              <a:gd name="connsiteX45" fmla="*/ 474716 w 999744"/>
              <a:gd name="connsiteY45" fmla="*/ 970779 h 1015807"/>
              <a:gd name="connsiteX46" fmla="*/ 439622 w 999744"/>
              <a:gd name="connsiteY46" fmla="*/ 998507 h 1015807"/>
              <a:gd name="connsiteX47" fmla="*/ 422291 w 999744"/>
              <a:gd name="connsiteY47" fmla="*/ 1010205 h 1015807"/>
              <a:gd name="connsiteX48" fmla="*/ 375355 w 999744"/>
              <a:gd name="connsiteY48" fmla="*/ 1004139 h 1015807"/>
              <a:gd name="connsiteX49" fmla="*/ 346038 w 999744"/>
              <a:gd name="connsiteY49" fmla="*/ 964280 h 1015807"/>
              <a:gd name="connsiteX50" fmla="*/ 323654 w 999744"/>
              <a:gd name="connsiteY50" fmla="*/ 929763 h 1015807"/>
              <a:gd name="connsiteX51" fmla="*/ 265742 w 999744"/>
              <a:gd name="connsiteY51" fmla="*/ 907812 h 1015807"/>
              <a:gd name="connsiteX52" fmla="*/ 216351 w 999744"/>
              <a:gd name="connsiteY52" fmla="*/ 910411 h 1015807"/>
              <a:gd name="connsiteX53" fmla="*/ 171148 w 999744"/>
              <a:gd name="connsiteY53" fmla="*/ 873296 h 1015807"/>
              <a:gd name="connsiteX54" fmla="*/ 162627 w 999744"/>
              <a:gd name="connsiteY54" fmla="*/ 800075 h 1015807"/>
              <a:gd name="connsiteX55" fmla="*/ 178080 w 999744"/>
              <a:gd name="connsiteY55" fmla="*/ 732199 h 1015807"/>
              <a:gd name="connsiteX56" fmla="*/ 194688 w 999744"/>
              <a:gd name="connsiteY56" fmla="*/ 704470 h 1015807"/>
              <a:gd name="connsiteX57" fmla="*/ 201909 w 999744"/>
              <a:gd name="connsiteY57" fmla="*/ 703893 h 1015807"/>
              <a:gd name="connsiteX58" fmla="*/ 882119 w 999744"/>
              <a:gd name="connsiteY58" fmla="*/ 613487 h 1015807"/>
              <a:gd name="connsiteX59" fmla="*/ 881109 w 999744"/>
              <a:gd name="connsiteY59" fmla="*/ 614063 h 1015807"/>
              <a:gd name="connsiteX60" fmla="*/ 882066 w 999744"/>
              <a:gd name="connsiteY60" fmla="*/ 613696 h 1015807"/>
              <a:gd name="connsiteX61" fmla="*/ 168548 w 999744"/>
              <a:gd name="connsiteY61" fmla="*/ 516148 h 1015807"/>
              <a:gd name="connsiteX62" fmla="*/ 196565 w 999744"/>
              <a:gd name="connsiteY62" fmla="*/ 520914 h 1015807"/>
              <a:gd name="connsiteX63" fmla="*/ 247978 w 999744"/>
              <a:gd name="connsiteY63" fmla="*/ 560774 h 1015807"/>
              <a:gd name="connsiteX64" fmla="*/ 262275 w 999744"/>
              <a:gd name="connsiteY64" fmla="*/ 588935 h 1015807"/>
              <a:gd name="connsiteX65" fmla="*/ 285382 w 999744"/>
              <a:gd name="connsiteY65" fmla="*/ 617241 h 1015807"/>
              <a:gd name="connsiteX66" fmla="*/ 321920 w 999744"/>
              <a:gd name="connsiteY66" fmla="*/ 620273 h 1015807"/>
              <a:gd name="connsiteX67" fmla="*/ 362068 w 999744"/>
              <a:gd name="connsiteY67" fmla="*/ 604821 h 1015807"/>
              <a:gd name="connsiteX68" fmla="*/ 391819 w 999744"/>
              <a:gd name="connsiteY68" fmla="*/ 609442 h 1015807"/>
              <a:gd name="connsiteX69" fmla="*/ 418536 w 999744"/>
              <a:gd name="connsiteY69" fmla="*/ 629083 h 1015807"/>
              <a:gd name="connsiteX70" fmla="*/ 447420 w 999744"/>
              <a:gd name="connsiteY70" fmla="*/ 646413 h 1015807"/>
              <a:gd name="connsiteX71" fmla="*/ 484824 w 999744"/>
              <a:gd name="connsiteY71" fmla="*/ 645114 h 1015807"/>
              <a:gd name="connsiteX72" fmla="*/ 509231 w 999744"/>
              <a:gd name="connsiteY72" fmla="*/ 654645 h 1015807"/>
              <a:gd name="connsiteX73" fmla="*/ 523239 w 999744"/>
              <a:gd name="connsiteY73" fmla="*/ 703459 h 1015807"/>
              <a:gd name="connsiteX74" fmla="*/ 544036 w 999744"/>
              <a:gd name="connsiteY74" fmla="*/ 772346 h 1015807"/>
              <a:gd name="connsiteX75" fmla="*/ 589961 w 999744"/>
              <a:gd name="connsiteY75" fmla="*/ 831991 h 1015807"/>
              <a:gd name="connsiteX76" fmla="*/ 543169 w 999744"/>
              <a:gd name="connsiteY76" fmla="*/ 840512 h 1015807"/>
              <a:gd name="connsiteX77" fmla="*/ 461140 w 999744"/>
              <a:gd name="connsiteY77" fmla="*/ 833290 h 1015807"/>
              <a:gd name="connsiteX78" fmla="*/ 420991 w 999744"/>
              <a:gd name="connsiteY78" fmla="*/ 829391 h 1015807"/>
              <a:gd name="connsiteX79" fmla="*/ 370300 w 999744"/>
              <a:gd name="connsiteY79" fmla="*/ 820871 h 1015807"/>
              <a:gd name="connsiteX80" fmla="*/ 336506 w 999744"/>
              <a:gd name="connsiteY80" fmla="*/ 808884 h 1015807"/>
              <a:gd name="connsiteX81" fmla="*/ 313688 w 999744"/>
              <a:gd name="connsiteY81" fmla="*/ 781300 h 1015807"/>
              <a:gd name="connsiteX82" fmla="*/ 299391 w 999744"/>
              <a:gd name="connsiteY82" fmla="*/ 770758 h 1015807"/>
              <a:gd name="connsiteX83" fmla="*/ 274262 w 999744"/>
              <a:gd name="connsiteY83" fmla="*/ 760504 h 1015807"/>
              <a:gd name="connsiteX84" fmla="*/ 246678 w 999744"/>
              <a:gd name="connsiteY84" fmla="*/ 728876 h 1015807"/>
              <a:gd name="connsiteX85" fmla="*/ 214617 w 999744"/>
              <a:gd name="connsiteY85" fmla="*/ 684829 h 1015807"/>
              <a:gd name="connsiteX86" fmla="*/ 187466 w 999744"/>
              <a:gd name="connsiteY86" fmla="*/ 654790 h 1015807"/>
              <a:gd name="connsiteX87" fmla="*/ 159594 w 999744"/>
              <a:gd name="connsiteY87" fmla="*/ 555286 h 1015807"/>
              <a:gd name="connsiteX88" fmla="*/ 163926 w 999744"/>
              <a:gd name="connsiteY88" fmla="*/ 518170 h 1015807"/>
              <a:gd name="connsiteX89" fmla="*/ 168548 w 999744"/>
              <a:gd name="connsiteY89" fmla="*/ 516148 h 1015807"/>
              <a:gd name="connsiteX90" fmla="*/ 473993 w 999744"/>
              <a:gd name="connsiteY90" fmla="*/ 489576 h 1015807"/>
              <a:gd name="connsiteX91" fmla="*/ 484391 w 999744"/>
              <a:gd name="connsiteY91" fmla="*/ 506184 h 1015807"/>
              <a:gd name="connsiteX92" fmla="*/ 524106 w 999744"/>
              <a:gd name="connsiteY92" fmla="*/ 524814 h 1015807"/>
              <a:gd name="connsiteX93" fmla="*/ 568154 w 999744"/>
              <a:gd name="connsiteY93" fmla="*/ 538678 h 1015807"/>
              <a:gd name="connsiteX94" fmla="*/ 593860 w 999744"/>
              <a:gd name="connsiteY94" fmla="*/ 577671 h 1015807"/>
              <a:gd name="connsiteX95" fmla="*/ 600503 w 999744"/>
              <a:gd name="connsiteY95" fmla="*/ 598612 h 1015807"/>
              <a:gd name="connsiteX96" fmla="*/ 584040 w 999744"/>
              <a:gd name="connsiteY96" fmla="*/ 610743 h 1015807"/>
              <a:gd name="connsiteX97" fmla="*/ 567143 w 999744"/>
              <a:gd name="connsiteY97" fmla="*/ 640349 h 1015807"/>
              <a:gd name="connsiteX98" fmla="*/ 570898 w 999744"/>
              <a:gd name="connsiteY98" fmla="*/ 663167 h 1015807"/>
              <a:gd name="connsiteX99" fmla="*/ 557034 w 999744"/>
              <a:gd name="connsiteY99" fmla="*/ 729022 h 1015807"/>
              <a:gd name="connsiteX100" fmla="*/ 546346 w 999744"/>
              <a:gd name="connsiteY100" fmla="*/ 692629 h 1015807"/>
              <a:gd name="connsiteX101" fmla="*/ 531905 w 999744"/>
              <a:gd name="connsiteY101" fmla="*/ 631106 h 1015807"/>
              <a:gd name="connsiteX102" fmla="*/ 495656 w 999744"/>
              <a:gd name="connsiteY102" fmla="*/ 614498 h 1015807"/>
              <a:gd name="connsiteX103" fmla="*/ 486558 w 999744"/>
              <a:gd name="connsiteY103" fmla="*/ 618830 h 1015807"/>
              <a:gd name="connsiteX104" fmla="*/ 438322 w 999744"/>
              <a:gd name="connsiteY104" fmla="*/ 613632 h 1015807"/>
              <a:gd name="connsiteX105" fmla="*/ 422147 w 999744"/>
              <a:gd name="connsiteY105" fmla="*/ 600345 h 1015807"/>
              <a:gd name="connsiteX106" fmla="*/ 353837 w 999744"/>
              <a:gd name="connsiteY106" fmla="*/ 588069 h 1015807"/>
              <a:gd name="connsiteX107" fmla="*/ 346472 w 999744"/>
              <a:gd name="connsiteY107" fmla="*/ 590525 h 1015807"/>
              <a:gd name="connsiteX108" fmla="*/ 364813 w 999744"/>
              <a:gd name="connsiteY108" fmla="*/ 547344 h 1015807"/>
              <a:gd name="connsiteX109" fmla="*/ 385031 w 999744"/>
              <a:gd name="connsiteY109" fmla="*/ 540411 h 1015807"/>
              <a:gd name="connsiteX110" fmla="*/ 429224 w 999744"/>
              <a:gd name="connsiteY110" fmla="*/ 535357 h 1015807"/>
              <a:gd name="connsiteX111" fmla="*/ 473993 w 999744"/>
              <a:gd name="connsiteY111" fmla="*/ 489576 h 1015807"/>
              <a:gd name="connsiteX112" fmla="*/ 795593 w 999744"/>
              <a:gd name="connsiteY112" fmla="*/ 468852 h 1015807"/>
              <a:gd name="connsiteX113" fmla="*/ 834171 w 999744"/>
              <a:gd name="connsiteY113" fmla="*/ 491164 h 1015807"/>
              <a:gd name="connsiteX114" fmla="*/ 836193 w 999744"/>
              <a:gd name="connsiteY114" fmla="*/ 495641 h 1015807"/>
              <a:gd name="connsiteX115" fmla="*/ 839659 w 999744"/>
              <a:gd name="connsiteY115" fmla="*/ 536078 h 1015807"/>
              <a:gd name="connsiteX116" fmla="*/ 827239 w 999744"/>
              <a:gd name="connsiteY116" fmla="*/ 580270 h 1015807"/>
              <a:gd name="connsiteX117" fmla="*/ 816263 w 999744"/>
              <a:gd name="connsiteY117" fmla="*/ 622296 h 1015807"/>
              <a:gd name="connsiteX118" fmla="*/ 815685 w 999744"/>
              <a:gd name="connsiteY118" fmla="*/ 635294 h 1015807"/>
              <a:gd name="connsiteX119" fmla="*/ 791279 w 999744"/>
              <a:gd name="connsiteY119" fmla="*/ 681507 h 1015807"/>
              <a:gd name="connsiteX120" fmla="*/ 779725 w 999744"/>
              <a:gd name="connsiteY120" fmla="*/ 694361 h 1015807"/>
              <a:gd name="connsiteX121" fmla="*/ 694086 w 999744"/>
              <a:gd name="connsiteY121" fmla="*/ 772635 h 1015807"/>
              <a:gd name="connsiteX122" fmla="*/ 637618 w 999744"/>
              <a:gd name="connsiteY122" fmla="*/ 811051 h 1015807"/>
              <a:gd name="connsiteX123" fmla="*/ 625632 w 999744"/>
              <a:gd name="connsiteY123" fmla="*/ 819716 h 1015807"/>
              <a:gd name="connsiteX124" fmla="*/ 618844 w 999744"/>
              <a:gd name="connsiteY124" fmla="*/ 820149 h 1015807"/>
              <a:gd name="connsiteX125" fmla="*/ 578985 w 999744"/>
              <a:gd name="connsiteY125" fmla="*/ 790688 h 1015807"/>
              <a:gd name="connsiteX126" fmla="*/ 577396 w 999744"/>
              <a:gd name="connsiteY126" fmla="*/ 749529 h 1015807"/>
              <a:gd name="connsiteX127" fmla="*/ 599059 w 999744"/>
              <a:gd name="connsiteY127" fmla="*/ 698982 h 1015807"/>
              <a:gd name="connsiteX128" fmla="*/ 594726 w 999744"/>
              <a:gd name="connsiteY128" fmla="*/ 662733 h 1015807"/>
              <a:gd name="connsiteX129" fmla="*/ 612201 w 999744"/>
              <a:gd name="connsiteY129" fmla="*/ 621574 h 1015807"/>
              <a:gd name="connsiteX130" fmla="*/ 639640 w 999744"/>
              <a:gd name="connsiteY130" fmla="*/ 608721 h 1015807"/>
              <a:gd name="connsiteX131" fmla="*/ 664480 w 999744"/>
              <a:gd name="connsiteY131" fmla="*/ 595723 h 1015807"/>
              <a:gd name="connsiteX132" fmla="*/ 682243 w 999744"/>
              <a:gd name="connsiteY132" fmla="*/ 563374 h 1015807"/>
              <a:gd name="connsiteX133" fmla="*/ 677045 w 999744"/>
              <a:gd name="connsiteY133" fmla="*/ 509794 h 1015807"/>
              <a:gd name="connsiteX134" fmla="*/ 683544 w 999744"/>
              <a:gd name="connsiteY134" fmla="*/ 502573 h 1015807"/>
              <a:gd name="connsiteX135" fmla="*/ 750842 w 999744"/>
              <a:gd name="connsiteY135" fmla="*/ 482066 h 1015807"/>
              <a:gd name="connsiteX136" fmla="*/ 795593 w 999744"/>
              <a:gd name="connsiteY136" fmla="*/ 468852 h 1015807"/>
              <a:gd name="connsiteX137" fmla="*/ 905966 w 999744"/>
              <a:gd name="connsiteY137" fmla="*/ 445366 h 1015807"/>
              <a:gd name="connsiteX138" fmla="*/ 942630 w 999744"/>
              <a:gd name="connsiteY138" fmla="*/ 450149 h 1015807"/>
              <a:gd name="connsiteX139" fmla="*/ 999386 w 999744"/>
              <a:gd name="connsiteY139" fmla="*/ 524092 h 1015807"/>
              <a:gd name="connsiteX140" fmla="*/ 967326 w 999744"/>
              <a:gd name="connsiteY140" fmla="*/ 594568 h 1015807"/>
              <a:gd name="connsiteX141" fmla="*/ 942919 w 999744"/>
              <a:gd name="connsiteY141" fmla="*/ 612620 h 1015807"/>
              <a:gd name="connsiteX142" fmla="*/ 924000 w 999744"/>
              <a:gd name="connsiteY142" fmla="*/ 650458 h 1015807"/>
              <a:gd name="connsiteX143" fmla="*/ 932087 w 999744"/>
              <a:gd name="connsiteY143" fmla="*/ 702737 h 1015807"/>
              <a:gd name="connsiteX144" fmla="*/ 937576 w 999744"/>
              <a:gd name="connsiteY144" fmla="*/ 752562 h 1015807"/>
              <a:gd name="connsiteX145" fmla="*/ 903059 w 999744"/>
              <a:gd name="connsiteY145" fmla="*/ 787366 h 1015807"/>
              <a:gd name="connsiteX146" fmla="*/ 859301 w 999744"/>
              <a:gd name="connsiteY146" fmla="*/ 791844 h 1015807"/>
              <a:gd name="connsiteX147" fmla="*/ 835905 w 999744"/>
              <a:gd name="connsiteY147" fmla="*/ 795309 h 1015807"/>
              <a:gd name="connsiteX148" fmla="*/ 801533 w 999744"/>
              <a:gd name="connsiteY148" fmla="*/ 825637 h 1015807"/>
              <a:gd name="connsiteX149" fmla="*/ 791280 w 999744"/>
              <a:gd name="connsiteY149" fmla="*/ 857843 h 1015807"/>
              <a:gd name="connsiteX150" fmla="*/ 779726 w 999744"/>
              <a:gd name="connsiteY150" fmla="*/ 886438 h 1015807"/>
              <a:gd name="connsiteX151" fmla="*/ 748965 w 999744"/>
              <a:gd name="connsiteY151" fmla="*/ 904201 h 1015807"/>
              <a:gd name="connsiteX152" fmla="*/ 634731 w 999744"/>
              <a:gd name="connsiteY152" fmla="*/ 891348 h 1015807"/>
              <a:gd name="connsiteX153" fmla="*/ 567287 w 999744"/>
              <a:gd name="connsiteY153" fmla="*/ 871418 h 1015807"/>
              <a:gd name="connsiteX154" fmla="*/ 561799 w 999744"/>
              <a:gd name="connsiteY154" fmla="*/ 869251 h 1015807"/>
              <a:gd name="connsiteX155" fmla="*/ 615523 w 999744"/>
              <a:gd name="connsiteY155" fmla="*/ 847011 h 1015807"/>
              <a:gd name="connsiteX156" fmla="*/ 674301 w 999744"/>
              <a:gd name="connsiteY156" fmla="*/ 810040 h 1015807"/>
              <a:gd name="connsiteX157" fmla="*/ 714160 w 999744"/>
              <a:gd name="connsiteY157" fmla="*/ 784767 h 1015807"/>
              <a:gd name="connsiteX158" fmla="*/ 745211 w 999744"/>
              <a:gd name="connsiteY158" fmla="*/ 766137 h 1015807"/>
              <a:gd name="connsiteX159" fmla="*/ 756475 w 999744"/>
              <a:gd name="connsiteY159" fmla="*/ 882538 h 1015807"/>
              <a:gd name="connsiteX160" fmla="*/ 756475 w 999744"/>
              <a:gd name="connsiteY160" fmla="*/ 878206 h 1015807"/>
              <a:gd name="connsiteX161" fmla="*/ 755608 w 999744"/>
              <a:gd name="connsiteY161" fmla="*/ 873295 h 1015807"/>
              <a:gd name="connsiteX162" fmla="*/ 758352 w 999744"/>
              <a:gd name="connsiteY162" fmla="*/ 809463 h 1015807"/>
              <a:gd name="connsiteX163" fmla="*/ 783914 w 999744"/>
              <a:gd name="connsiteY163" fmla="*/ 723389 h 1015807"/>
              <a:gd name="connsiteX164" fmla="*/ 810487 w 999744"/>
              <a:gd name="connsiteY164" fmla="*/ 691906 h 1015807"/>
              <a:gd name="connsiteX165" fmla="*/ 858001 w 999744"/>
              <a:gd name="connsiteY165" fmla="*/ 653491 h 1015807"/>
              <a:gd name="connsiteX166" fmla="*/ 881685 w 999744"/>
              <a:gd name="connsiteY166" fmla="*/ 615219 h 1015807"/>
              <a:gd name="connsiteX167" fmla="*/ 881865 w 999744"/>
              <a:gd name="connsiteY167" fmla="*/ 614500 h 1015807"/>
              <a:gd name="connsiteX168" fmla="*/ 881108 w 999744"/>
              <a:gd name="connsiteY168" fmla="*/ 614065 h 1015807"/>
              <a:gd name="connsiteX169" fmla="*/ 835616 w 999744"/>
              <a:gd name="connsiteY169" fmla="*/ 652479 h 1015807"/>
              <a:gd name="connsiteX170" fmla="*/ 851791 w 999744"/>
              <a:gd name="connsiteY170" fmla="*/ 586914 h 1015807"/>
              <a:gd name="connsiteX171" fmla="*/ 890495 w 999744"/>
              <a:gd name="connsiteY171" fmla="*/ 540555 h 1015807"/>
              <a:gd name="connsiteX172" fmla="*/ 951729 w 999744"/>
              <a:gd name="connsiteY172" fmla="*/ 493619 h 1015807"/>
              <a:gd name="connsiteX173" fmla="*/ 954906 w 999744"/>
              <a:gd name="connsiteY173" fmla="*/ 492175 h 1015807"/>
              <a:gd name="connsiteX174" fmla="*/ 890495 w 999744"/>
              <a:gd name="connsiteY174" fmla="*/ 514705 h 1015807"/>
              <a:gd name="connsiteX175" fmla="*/ 903755 w 999744"/>
              <a:gd name="connsiteY175" fmla="*/ 454749 h 1015807"/>
              <a:gd name="connsiteX176" fmla="*/ 902625 w 999744"/>
              <a:gd name="connsiteY176" fmla="*/ 453760 h 1015807"/>
              <a:gd name="connsiteX177" fmla="*/ 904185 w 999744"/>
              <a:gd name="connsiteY177" fmla="*/ 452342 h 1015807"/>
              <a:gd name="connsiteX178" fmla="*/ 904215 w 999744"/>
              <a:gd name="connsiteY178" fmla="*/ 452171 h 1015807"/>
              <a:gd name="connsiteX179" fmla="*/ 902626 w 999744"/>
              <a:gd name="connsiteY179" fmla="*/ 453616 h 1015807"/>
              <a:gd name="connsiteX180" fmla="*/ 870999 w 999744"/>
              <a:gd name="connsiteY180" fmla="*/ 528136 h 1015807"/>
              <a:gd name="connsiteX181" fmla="*/ 862911 w 999744"/>
              <a:gd name="connsiteY181" fmla="*/ 539400 h 1015807"/>
              <a:gd name="connsiteX182" fmla="*/ 858434 w 999744"/>
              <a:gd name="connsiteY182" fmla="*/ 478022 h 1015807"/>
              <a:gd name="connsiteX183" fmla="*/ 865366 w 999744"/>
              <a:gd name="connsiteY183" fmla="*/ 449861 h 1015807"/>
              <a:gd name="connsiteX184" fmla="*/ 868977 w 999744"/>
              <a:gd name="connsiteY184" fmla="*/ 446106 h 1015807"/>
              <a:gd name="connsiteX185" fmla="*/ 905966 w 999744"/>
              <a:gd name="connsiteY185" fmla="*/ 445366 h 1015807"/>
              <a:gd name="connsiteX186" fmla="*/ 464317 w 999744"/>
              <a:gd name="connsiteY186" fmla="*/ 337215 h 1015807"/>
              <a:gd name="connsiteX187" fmla="*/ 475437 w 999744"/>
              <a:gd name="connsiteY187" fmla="*/ 342558 h 1015807"/>
              <a:gd name="connsiteX188" fmla="*/ 533782 w 999744"/>
              <a:gd name="connsiteY188" fmla="*/ 373031 h 1015807"/>
              <a:gd name="connsiteX189" fmla="*/ 545047 w 999744"/>
              <a:gd name="connsiteY189" fmla="*/ 375630 h 1015807"/>
              <a:gd name="connsiteX190" fmla="*/ 558334 w 999744"/>
              <a:gd name="connsiteY190" fmla="*/ 392672 h 1015807"/>
              <a:gd name="connsiteX191" fmla="*/ 578552 w 999744"/>
              <a:gd name="connsiteY191" fmla="*/ 423577 h 1015807"/>
              <a:gd name="connsiteX192" fmla="*/ 629243 w 999744"/>
              <a:gd name="connsiteY192" fmla="*/ 436575 h 1015807"/>
              <a:gd name="connsiteX193" fmla="*/ 649750 w 999744"/>
              <a:gd name="connsiteY193" fmla="*/ 440330 h 1015807"/>
              <a:gd name="connsiteX194" fmla="*/ 653361 w 999744"/>
              <a:gd name="connsiteY194" fmla="*/ 453472 h 1015807"/>
              <a:gd name="connsiteX195" fmla="*/ 642963 w 999744"/>
              <a:gd name="connsiteY195" fmla="*/ 469358 h 1015807"/>
              <a:gd name="connsiteX196" fmla="*/ 651194 w 999744"/>
              <a:gd name="connsiteY196" fmla="*/ 494920 h 1015807"/>
              <a:gd name="connsiteX197" fmla="*/ 657693 w 999744"/>
              <a:gd name="connsiteY197" fmla="*/ 504307 h 1015807"/>
              <a:gd name="connsiteX198" fmla="*/ 663903 w 999744"/>
              <a:gd name="connsiteY198" fmla="*/ 538967 h 1015807"/>
              <a:gd name="connsiteX199" fmla="*/ 626788 w 999744"/>
              <a:gd name="connsiteY199" fmla="*/ 589948 h 1015807"/>
              <a:gd name="connsiteX200" fmla="*/ 621589 w 999744"/>
              <a:gd name="connsiteY200" fmla="*/ 586481 h 1015807"/>
              <a:gd name="connsiteX201" fmla="*/ 604114 w 999744"/>
              <a:gd name="connsiteY201" fmla="*/ 549366 h 1015807"/>
              <a:gd name="connsiteX202" fmla="*/ 554290 w 999744"/>
              <a:gd name="connsiteY202" fmla="*/ 506040 h 1015807"/>
              <a:gd name="connsiteX203" fmla="*/ 517175 w 999744"/>
              <a:gd name="connsiteY203" fmla="*/ 497375 h 1015807"/>
              <a:gd name="connsiteX204" fmla="*/ 487713 w 999744"/>
              <a:gd name="connsiteY204" fmla="*/ 465892 h 1015807"/>
              <a:gd name="connsiteX205" fmla="*/ 441788 w 999744"/>
              <a:gd name="connsiteY205" fmla="*/ 360755 h 1015807"/>
              <a:gd name="connsiteX206" fmla="*/ 440488 w 999744"/>
              <a:gd name="connsiteY206" fmla="*/ 355845 h 1015807"/>
              <a:gd name="connsiteX207" fmla="*/ 460995 w 999744"/>
              <a:gd name="connsiteY207" fmla="*/ 338226 h 1015807"/>
              <a:gd name="connsiteX208" fmla="*/ 464317 w 999744"/>
              <a:gd name="connsiteY208" fmla="*/ 337215 h 1015807"/>
              <a:gd name="connsiteX209" fmla="*/ 103416 w 999744"/>
              <a:gd name="connsiteY209" fmla="*/ 306598 h 1015807"/>
              <a:gd name="connsiteX210" fmla="*/ 182268 w 999744"/>
              <a:gd name="connsiteY210" fmla="*/ 328983 h 1015807"/>
              <a:gd name="connsiteX211" fmla="*/ 150496 w 999744"/>
              <a:gd name="connsiteY211" fmla="*/ 401770 h 1015807"/>
              <a:gd name="connsiteX212" fmla="*/ 137643 w 999744"/>
              <a:gd name="connsiteY212" fmla="*/ 443796 h 1015807"/>
              <a:gd name="connsiteX213" fmla="*/ 118291 w 999744"/>
              <a:gd name="connsiteY213" fmla="*/ 423577 h 1015807"/>
              <a:gd name="connsiteX214" fmla="*/ 115981 w 999744"/>
              <a:gd name="connsiteY214" fmla="*/ 416356 h 1015807"/>
              <a:gd name="connsiteX215" fmla="*/ 82620 w 999744"/>
              <a:gd name="connsiteY215" fmla="*/ 341980 h 1015807"/>
              <a:gd name="connsiteX216" fmla="*/ 96917 w 999744"/>
              <a:gd name="connsiteY216" fmla="*/ 404947 h 1015807"/>
              <a:gd name="connsiteX217" fmla="*/ 32651 w 999744"/>
              <a:gd name="connsiteY217" fmla="*/ 380396 h 1015807"/>
              <a:gd name="connsiteX218" fmla="*/ 39872 w 999744"/>
              <a:gd name="connsiteY218" fmla="*/ 385161 h 1015807"/>
              <a:gd name="connsiteX219" fmla="*/ 101250 w 999744"/>
              <a:gd name="connsiteY219" fmla="*/ 434986 h 1015807"/>
              <a:gd name="connsiteX220" fmla="*/ 136632 w 999744"/>
              <a:gd name="connsiteY220" fmla="*/ 477734 h 1015807"/>
              <a:gd name="connsiteX221" fmla="*/ 146019 w 999744"/>
              <a:gd name="connsiteY221" fmla="*/ 529869 h 1015807"/>
              <a:gd name="connsiteX222" fmla="*/ 135766 w 999744"/>
              <a:gd name="connsiteY222" fmla="*/ 556009 h 1015807"/>
              <a:gd name="connsiteX223" fmla="*/ 129845 w 999744"/>
              <a:gd name="connsiteY223" fmla="*/ 560774 h 1015807"/>
              <a:gd name="connsiteX224" fmla="*/ 58068 w 999744"/>
              <a:gd name="connsiteY224" fmla="*/ 587492 h 1015807"/>
              <a:gd name="connsiteX225" fmla="*/ 55469 w 999744"/>
              <a:gd name="connsiteY225" fmla="*/ 588358 h 1015807"/>
              <a:gd name="connsiteX226" fmla="*/ 134755 w 999744"/>
              <a:gd name="connsiteY226" fmla="*/ 580126 h 1015807"/>
              <a:gd name="connsiteX227" fmla="*/ 141543 w 999744"/>
              <a:gd name="connsiteY227" fmla="*/ 583448 h 1015807"/>
              <a:gd name="connsiteX228" fmla="*/ 159162 w 999744"/>
              <a:gd name="connsiteY228" fmla="*/ 639771 h 1015807"/>
              <a:gd name="connsiteX229" fmla="*/ 180969 w 999744"/>
              <a:gd name="connsiteY229" fmla="*/ 689163 h 1015807"/>
              <a:gd name="connsiteX230" fmla="*/ 179524 w 999744"/>
              <a:gd name="connsiteY230" fmla="*/ 695228 h 1015807"/>
              <a:gd name="connsiteX231" fmla="*/ 152518 w 999744"/>
              <a:gd name="connsiteY231" fmla="*/ 755162 h 1015807"/>
              <a:gd name="connsiteX232" fmla="*/ 148908 w 999744"/>
              <a:gd name="connsiteY232" fmla="*/ 792999 h 1015807"/>
              <a:gd name="connsiteX233" fmla="*/ 127678 w 999744"/>
              <a:gd name="connsiteY233" fmla="*/ 763971 h 1015807"/>
              <a:gd name="connsiteX234" fmla="*/ 125079 w 999744"/>
              <a:gd name="connsiteY234" fmla="*/ 728733 h 1015807"/>
              <a:gd name="connsiteX235" fmla="*/ 123346 w 999744"/>
              <a:gd name="connsiteY235" fmla="*/ 705049 h 1015807"/>
              <a:gd name="connsiteX236" fmla="*/ 90996 w 999744"/>
              <a:gd name="connsiteY236" fmla="*/ 664900 h 1015807"/>
              <a:gd name="connsiteX237" fmla="*/ 47093 w 999744"/>
              <a:gd name="connsiteY237" fmla="*/ 649014 h 1015807"/>
              <a:gd name="connsiteX238" fmla="*/ 33807 w 999744"/>
              <a:gd name="connsiteY238" fmla="*/ 643526 h 1015807"/>
              <a:gd name="connsiteX239" fmla="*/ 9977 w 999744"/>
              <a:gd name="connsiteY239" fmla="*/ 594135 h 1015807"/>
              <a:gd name="connsiteX240" fmla="*/ 27163 w 999744"/>
              <a:gd name="connsiteY240" fmla="*/ 552976 h 1015807"/>
              <a:gd name="connsiteX241" fmla="*/ 42038 w 999744"/>
              <a:gd name="connsiteY241" fmla="*/ 522504 h 1015807"/>
              <a:gd name="connsiteX242" fmla="*/ 31062 w 999744"/>
              <a:gd name="connsiteY242" fmla="*/ 453472 h 1015807"/>
              <a:gd name="connsiteX243" fmla="*/ 11710 w 999744"/>
              <a:gd name="connsiteY243" fmla="*/ 428487 h 1015807"/>
              <a:gd name="connsiteX244" fmla="*/ 17632 w 999744"/>
              <a:gd name="connsiteY244" fmla="*/ 340103 h 1015807"/>
              <a:gd name="connsiteX245" fmla="*/ 103416 w 999744"/>
              <a:gd name="connsiteY245" fmla="*/ 306598 h 1015807"/>
              <a:gd name="connsiteX246" fmla="*/ 293182 w 999744"/>
              <a:gd name="connsiteY246" fmla="*/ 243054 h 1015807"/>
              <a:gd name="connsiteX247" fmla="*/ 299247 w 999744"/>
              <a:gd name="connsiteY247" fmla="*/ 273526 h 1015807"/>
              <a:gd name="connsiteX248" fmla="*/ 331597 w 999744"/>
              <a:gd name="connsiteY248" fmla="*/ 299377 h 1015807"/>
              <a:gd name="connsiteX249" fmla="*/ 356293 w 999744"/>
              <a:gd name="connsiteY249" fmla="*/ 339526 h 1015807"/>
              <a:gd name="connsiteX250" fmla="*/ 357303 w 999744"/>
              <a:gd name="connsiteY250" fmla="*/ 350646 h 1015807"/>
              <a:gd name="connsiteX251" fmla="*/ 365969 w 999744"/>
              <a:gd name="connsiteY251" fmla="*/ 372597 h 1015807"/>
              <a:gd name="connsiteX252" fmla="*/ 422436 w 999744"/>
              <a:gd name="connsiteY252" fmla="*/ 378229 h 1015807"/>
              <a:gd name="connsiteX253" fmla="*/ 430379 w 999744"/>
              <a:gd name="connsiteY253" fmla="*/ 378663 h 1015807"/>
              <a:gd name="connsiteX254" fmla="*/ 462007 w 999744"/>
              <a:gd name="connsiteY254" fmla="*/ 444662 h 1015807"/>
              <a:gd name="connsiteX255" fmla="*/ 392686 w 999744"/>
              <a:gd name="connsiteY255" fmla="*/ 522215 h 1015807"/>
              <a:gd name="connsiteX256" fmla="*/ 380988 w 999744"/>
              <a:gd name="connsiteY256" fmla="*/ 518893 h 1015807"/>
              <a:gd name="connsiteX257" fmla="*/ 344162 w 999744"/>
              <a:gd name="connsiteY257" fmla="*/ 537812 h 1015807"/>
              <a:gd name="connsiteX258" fmla="*/ 328709 w 999744"/>
              <a:gd name="connsiteY258" fmla="*/ 580415 h 1015807"/>
              <a:gd name="connsiteX259" fmla="*/ 323510 w 999744"/>
              <a:gd name="connsiteY259" fmla="*/ 589947 h 1015807"/>
              <a:gd name="connsiteX260" fmla="*/ 301269 w 999744"/>
              <a:gd name="connsiteY260" fmla="*/ 593558 h 1015807"/>
              <a:gd name="connsiteX261" fmla="*/ 283506 w 999744"/>
              <a:gd name="connsiteY261" fmla="*/ 569584 h 1015807"/>
              <a:gd name="connsiteX262" fmla="*/ 277440 w 999744"/>
              <a:gd name="connsiteY262" fmla="*/ 554998 h 1015807"/>
              <a:gd name="connsiteX263" fmla="*/ 227327 w 999744"/>
              <a:gd name="connsiteY263" fmla="*/ 505029 h 1015807"/>
              <a:gd name="connsiteX264" fmla="*/ 168405 w 999744"/>
              <a:gd name="connsiteY264" fmla="*/ 493187 h 1015807"/>
              <a:gd name="connsiteX265" fmla="*/ 161617 w 999744"/>
              <a:gd name="connsiteY265" fmla="*/ 487266 h 1015807"/>
              <a:gd name="connsiteX266" fmla="*/ 159595 w 999744"/>
              <a:gd name="connsiteY266" fmla="*/ 452894 h 1015807"/>
              <a:gd name="connsiteX267" fmla="*/ 178513 w 999744"/>
              <a:gd name="connsiteY267" fmla="*/ 368698 h 1015807"/>
              <a:gd name="connsiteX268" fmla="*/ 189778 w 999744"/>
              <a:gd name="connsiteY268" fmla="*/ 348768 h 1015807"/>
              <a:gd name="connsiteX269" fmla="*/ 206820 w 999744"/>
              <a:gd name="connsiteY269" fmla="*/ 330139 h 1015807"/>
              <a:gd name="connsiteX270" fmla="*/ 246101 w 999744"/>
              <a:gd name="connsiteY270" fmla="*/ 279015 h 1015807"/>
              <a:gd name="connsiteX271" fmla="*/ 293182 w 999744"/>
              <a:gd name="connsiteY271" fmla="*/ 243054 h 1015807"/>
              <a:gd name="connsiteX272" fmla="*/ 874632 w 999744"/>
              <a:gd name="connsiteY272" fmla="*/ 203795 h 1015807"/>
              <a:gd name="connsiteX273" fmla="*/ 874754 w 999744"/>
              <a:gd name="connsiteY273" fmla="*/ 203917 h 1015807"/>
              <a:gd name="connsiteX274" fmla="*/ 874768 w 999744"/>
              <a:gd name="connsiteY274" fmla="*/ 203873 h 1015807"/>
              <a:gd name="connsiteX275" fmla="*/ 874754 w 999744"/>
              <a:gd name="connsiteY275" fmla="*/ 202184 h 1015807"/>
              <a:gd name="connsiteX276" fmla="*/ 874320 w 999744"/>
              <a:gd name="connsiteY276" fmla="*/ 203483 h 1015807"/>
              <a:gd name="connsiteX277" fmla="*/ 874383 w 999744"/>
              <a:gd name="connsiteY277" fmla="*/ 203546 h 1015807"/>
              <a:gd name="connsiteX278" fmla="*/ 874977 w 999744"/>
              <a:gd name="connsiteY278" fmla="*/ 202407 h 1015807"/>
              <a:gd name="connsiteX279" fmla="*/ 483235 w 999744"/>
              <a:gd name="connsiteY279" fmla="*/ 164924 h 1015807"/>
              <a:gd name="connsiteX280" fmla="*/ 536670 w 999744"/>
              <a:gd name="connsiteY280" fmla="*/ 165357 h 1015807"/>
              <a:gd name="connsiteX281" fmla="*/ 567865 w 999744"/>
              <a:gd name="connsiteY281" fmla="*/ 175033 h 1015807"/>
              <a:gd name="connsiteX282" fmla="*/ 581151 w 999744"/>
              <a:gd name="connsiteY282" fmla="*/ 183699 h 1015807"/>
              <a:gd name="connsiteX283" fmla="*/ 626787 w 999744"/>
              <a:gd name="connsiteY283" fmla="*/ 196985 h 1015807"/>
              <a:gd name="connsiteX284" fmla="*/ 694952 w 999744"/>
              <a:gd name="connsiteY284" fmla="*/ 222403 h 1015807"/>
              <a:gd name="connsiteX285" fmla="*/ 722681 w 999744"/>
              <a:gd name="connsiteY285" fmla="*/ 241755 h 1015807"/>
              <a:gd name="connsiteX286" fmla="*/ 738133 w 999744"/>
              <a:gd name="connsiteY286" fmla="*/ 253597 h 1015807"/>
              <a:gd name="connsiteX287" fmla="*/ 749543 w 999744"/>
              <a:gd name="connsiteY287" fmla="*/ 274538 h 1015807"/>
              <a:gd name="connsiteX288" fmla="*/ 777560 w 999744"/>
              <a:gd name="connsiteY288" fmla="*/ 318441 h 1015807"/>
              <a:gd name="connsiteX289" fmla="*/ 799945 w 999744"/>
              <a:gd name="connsiteY289" fmla="*/ 333749 h 1015807"/>
              <a:gd name="connsiteX290" fmla="*/ 816409 w 999744"/>
              <a:gd name="connsiteY290" fmla="*/ 377363 h 1015807"/>
              <a:gd name="connsiteX291" fmla="*/ 828684 w 999744"/>
              <a:gd name="connsiteY291" fmla="*/ 427332 h 1015807"/>
              <a:gd name="connsiteX292" fmla="*/ 835327 w 999744"/>
              <a:gd name="connsiteY292" fmla="*/ 459826 h 1015807"/>
              <a:gd name="connsiteX293" fmla="*/ 828828 w 999744"/>
              <a:gd name="connsiteY293" fmla="*/ 462715 h 1015807"/>
              <a:gd name="connsiteX294" fmla="*/ 796912 w 999744"/>
              <a:gd name="connsiteY294" fmla="*/ 449861 h 1015807"/>
              <a:gd name="connsiteX295" fmla="*/ 748243 w 999744"/>
              <a:gd name="connsiteY295" fmla="*/ 460259 h 1015807"/>
              <a:gd name="connsiteX296" fmla="*/ 690331 w 999744"/>
              <a:gd name="connsiteY296" fmla="*/ 481778 h 1015807"/>
              <a:gd name="connsiteX297" fmla="*/ 689609 w 999744"/>
              <a:gd name="connsiteY297" fmla="*/ 481778 h 1015807"/>
              <a:gd name="connsiteX298" fmla="*/ 668235 w 999744"/>
              <a:gd name="connsiteY298" fmla="*/ 474268 h 1015807"/>
              <a:gd name="connsiteX299" fmla="*/ 673146 w 999744"/>
              <a:gd name="connsiteY299" fmla="*/ 453760 h 1015807"/>
              <a:gd name="connsiteX300" fmla="*/ 682244 w 999744"/>
              <a:gd name="connsiteY300" fmla="*/ 436575 h 1015807"/>
              <a:gd name="connsiteX301" fmla="*/ 671701 w 999744"/>
              <a:gd name="connsiteY301" fmla="*/ 419533 h 1015807"/>
              <a:gd name="connsiteX302" fmla="*/ 636319 w 999744"/>
              <a:gd name="connsiteY302" fmla="*/ 417945 h 1015807"/>
              <a:gd name="connsiteX303" fmla="*/ 608879 w 999744"/>
              <a:gd name="connsiteY303" fmla="*/ 412168 h 1015807"/>
              <a:gd name="connsiteX304" fmla="*/ 584906 w 999744"/>
              <a:gd name="connsiteY304" fmla="*/ 379963 h 1015807"/>
              <a:gd name="connsiteX305" fmla="*/ 558766 w 999744"/>
              <a:gd name="connsiteY305" fmla="*/ 350068 h 1015807"/>
              <a:gd name="connsiteX306" fmla="*/ 523673 w 999744"/>
              <a:gd name="connsiteY306" fmla="*/ 345735 h 1015807"/>
              <a:gd name="connsiteX307" fmla="*/ 507065 w 999744"/>
              <a:gd name="connsiteY307" fmla="*/ 338082 h 1015807"/>
              <a:gd name="connsiteX308" fmla="*/ 481791 w 999744"/>
              <a:gd name="connsiteY308" fmla="*/ 314397 h 1015807"/>
              <a:gd name="connsiteX309" fmla="*/ 448864 w 999744"/>
              <a:gd name="connsiteY309" fmla="*/ 313242 h 1015807"/>
              <a:gd name="connsiteX310" fmla="*/ 428068 w 999744"/>
              <a:gd name="connsiteY310" fmla="*/ 335193 h 1015807"/>
              <a:gd name="connsiteX311" fmla="*/ 407850 w 999744"/>
              <a:gd name="connsiteY311" fmla="*/ 357578 h 1015807"/>
              <a:gd name="connsiteX312" fmla="*/ 381276 w 999744"/>
              <a:gd name="connsiteY312" fmla="*/ 347325 h 1015807"/>
              <a:gd name="connsiteX313" fmla="*/ 382287 w 999744"/>
              <a:gd name="connsiteY313" fmla="*/ 317286 h 1015807"/>
              <a:gd name="connsiteX314" fmla="*/ 369578 w 999744"/>
              <a:gd name="connsiteY314" fmla="*/ 289846 h 1015807"/>
              <a:gd name="connsiteX315" fmla="*/ 347338 w 999744"/>
              <a:gd name="connsiteY315" fmla="*/ 279881 h 1015807"/>
              <a:gd name="connsiteX316" fmla="*/ 310078 w 999744"/>
              <a:gd name="connsiteY316" fmla="*/ 234823 h 1015807"/>
              <a:gd name="connsiteX317" fmla="*/ 311667 w 999744"/>
              <a:gd name="connsiteY317" fmla="*/ 228179 h 1015807"/>
              <a:gd name="connsiteX318" fmla="*/ 366257 w 999744"/>
              <a:gd name="connsiteY318" fmla="*/ 206228 h 1015807"/>
              <a:gd name="connsiteX319" fmla="*/ 386908 w 999744"/>
              <a:gd name="connsiteY319" fmla="*/ 203051 h 1015807"/>
              <a:gd name="connsiteX320" fmla="*/ 414203 w 999744"/>
              <a:gd name="connsiteY320" fmla="*/ 185576 h 1015807"/>
              <a:gd name="connsiteX321" fmla="*/ 483235 w 999744"/>
              <a:gd name="connsiteY321" fmla="*/ 164924 h 1015807"/>
              <a:gd name="connsiteX322" fmla="*/ 700586 w 999744"/>
              <a:gd name="connsiteY322" fmla="*/ 95026 h 1015807"/>
              <a:gd name="connsiteX323" fmla="*/ 698567 w 999744"/>
              <a:gd name="connsiteY323" fmla="*/ 96467 h 1015807"/>
              <a:gd name="connsiteX324" fmla="*/ 700388 w 999744"/>
              <a:gd name="connsiteY324" fmla="*/ 95487 h 1015807"/>
              <a:gd name="connsiteX325" fmla="*/ 664770 w 999744"/>
              <a:gd name="connsiteY325" fmla="*/ 46501 h 1015807"/>
              <a:gd name="connsiteX326" fmla="*/ 707518 w 999744"/>
              <a:gd name="connsiteY326" fmla="*/ 62387 h 1015807"/>
              <a:gd name="connsiteX327" fmla="*/ 722537 w 999744"/>
              <a:gd name="connsiteY327" fmla="*/ 86938 h 1015807"/>
              <a:gd name="connsiteX328" fmla="*/ 748677 w 999744"/>
              <a:gd name="connsiteY328" fmla="*/ 122465 h 1015807"/>
              <a:gd name="connsiteX329" fmla="*/ 781027 w 999744"/>
              <a:gd name="connsiteY329" fmla="*/ 131274 h 1015807"/>
              <a:gd name="connsiteX330" fmla="*/ 833884 w 999744"/>
              <a:gd name="connsiteY330" fmla="*/ 124198 h 1015807"/>
              <a:gd name="connsiteX331" fmla="*/ 889773 w 999744"/>
              <a:gd name="connsiteY331" fmla="*/ 169545 h 1015807"/>
              <a:gd name="connsiteX332" fmla="*/ 891362 w 999744"/>
              <a:gd name="connsiteY332" fmla="*/ 222836 h 1015807"/>
              <a:gd name="connsiteX333" fmla="*/ 893240 w 999744"/>
              <a:gd name="connsiteY333" fmla="*/ 242910 h 1015807"/>
              <a:gd name="connsiteX334" fmla="*/ 928189 w 999744"/>
              <a:gd name="connsiteY334" fmla="*/ 286380 h 1015807"/>
              <a:gd name="connsiteX335" fmla="*/ 966893 w 999744"/>
              <a:gd name="connsiteY335" fmla="*/ 304721 h 1015807"/>
              <a:gd name="connsiteX336" fmla="*/ 989133 w 999744"/>
              <a:gd name="connsiteY336" fmla="*/ 329705 h 1015807"/>
              <a:gd name="connsiteX337" fmla="*/ 990866 w 999744"/>
              <a:gd name="connsiteY337" fmla="*/ 403936 h 1015807"/>
              <a:gd name="connsiteX338" fmla="*/ 975846 w 999744"/>
              <a:gd name="connsiteY338" fmla="*/ 427188 h 1015807"/>
              <a:gd name="connsiteX339" fmla="*/ 954472 w 999744"/>
              <a:gd name="connsiteY339" fmla="*/ 433109 h 1015807"/>
              <a:gd name="connsiteX340" fmla="*/ 879664 w 999744"/>
              <a:gd name="connsiteY340" fmla="*/ 428343 h 1015807"/>
              <a:gd name="connsiteX341" fmla="*/ 863345 w 999744"/>
              <a:gd name="connsiteY341" fmla="*/ 430509 h 1015807"/>
              <a:gd name="connsiteX342" fmla="*/ 858434 w 999744"/>
              <a:gd name="connsiteY342" fmla="*/ 428487 h 1015807"/>
              <a:gd name="connsiteX343" fmla="*/ 839660 w 999744"/>
              <a:gd name="connsiteY343" fmla="*/ 401192 h 1015807"/>
              <a:gd name="connsiteX344" fmla="*/ 833450 w 999744"/>
              <a:gd name="connsiteY344" fmla="*/ 370864 h 1015807"/>
              <a:gd name="connsiteX345" fmla="*/ 828829 w 999744"/>
              <a:gd name="connsiteY345" fmla="*/ 327106 h 1015807"/>
              <a:gd name="connsiteX346" fmla="*/ 825363 w 999744"/>
              <a:gd name="connsiteY346" fmla="*/ 311075 h 1015807"/>
              <a:gd name="connsiteX347" fmla="*/ 827240 w 999744"/>
              <a:gd name="connsiteY347" fmla="*/ 305443 h 1015807"/>
              <a:gd name="connsiteX348" fmla="*/ 874320 w 999744"/>
              <a:gd name="connsiteY348" fmla="*/ 208683 h 1015807"/>
              <a:gd name="connsiteX349" fmla="*/ 873454 w 999744"/>
              <a:gd name="connsiteY349" fmla="*/ 205217 h 1015807"/>
              <a:gd name="connsiteX350" fmla="*/ 820019 w 999744"/>
              <a:gd name="connsiteY350" fmla="*/ 278581 h 1015807"/>
              <a:gd name="connsiteX351" fmla="*/ 820741 w 999744"/>
              <a:gd name="connsiteY351" fmla="*/ 189908 h 1015807"/>
              <a:gd name="connsiteX352" fmla="*/ 799512 w 999744"/>
              <a:gd name="connsiteY352" fmla="*/ 248398 h 1015807"/>
              <a:gd name="connsiteX353" fmla="*/ 804278 w 999744"/>
              <a:gd name="connsiteY353" fmla="*/ 312664 h 1015807"/>
              <a:gd name="connsiteX354" fmla="*/ 776261 w 999744"/>
              <a:gd name="connsiteY354" fmla="*/ 277426 h 1015807"/>
              <a:gd name="connsiteX355" fmla="*/ 773228 w 999744"/>
              <a:gd name="connsiteY355" fmla="*/ 263417 h 1015807"/>
              <a:gd name="connsiteX356" fmla="*/ 761097 w 999744"/>
              <a:gd name="connsiteY356" fmla="*/ 243487 h 1015807"/>
              <a:gd name="connsiteX357" fmla="*/ 711561 w 999744"/>
              <a:gd name="connsiteY357" fmla="*/ 206805 h 1015807"/>
              <a:gd name="connsiteX358" fmla="*/ 686866 w 999744"/>
              <a:gd name="connsiteY358" fmla="*/ 188609 h 1015807"/>
              <a:gd name="connsiteX359" fmla="*/ 645273 w 999744"/>
              <a:gd name="connsiteY359" fmla="*/ 175033 h 1015807"/>
              <a:gd name="connsiteX360" fmla="*/ 612202 w 999744"/>
              <a:gd name="connsiteY360" fmla="*/ 173589 h 1015807"/>
              <a:gd name="connsiteX361" fmla="*/ 590106 w 999744"/>
              <a:gd name="connsiteY361" fmla="*/ 160880 h 1015807"/>
              <a:gd name="connsiteX362" fmla="*/ 636030 w 999744"/>
              <a:gd name="connsiteY362" fmla="*/ 147160 h 1015807"/>
              <a:gd name="connsiteX363" fmla="*/ 695531 w 999744"/>
              <a:gd name="connsiteY363" fmla="*/ 104557 h 1015807"/>
              <a:gd name="connsiteX364" fmla="*/ 699512 w 999744"/>
              <a:gd name="connsiteY364" fmla="*/ 97418 h 1015807"/>
              <a:gd name="connsiteX365" fmla="*/ 698564 w 999744"/>
              <a:gd name="connsiteY365" fmla="*/ 96470 h 1015807"/>
              <a:gd name="connsiteX366" fmla="*/ 653397 w 999744"/>
              <a:gd name="connsiteY366" fmla="*/ 121797 h 1015807"/>
              <a:gd name="connsiteX367" fmla="*/ 603681 w 999744"/>
              <a:gd name="connsiteY367" fmla="*/ 136185 h 1015807"/>
              <a:gd name="connsiteX368" fmla="*/ 571331 w 999744"/>
              <a:gd name="connsiteY368" fmla="*/ 143406 h 1015807"/>
              <a:gd name="connsiteX369" fmla="*/ 537538 w 999744"/>
              <a:gd name="connsiteY369" fmla="*/ 144416 h 1015807"/>
              <a:gd name="connsiteX370" fmla="*/ 477893 w 999744"/>
              <a:gd name="connsiteY370" fmla="*/ 147883 h 1015807"/>
              <a:gd name="connsiteX371" fmla="*/ 468072 w 999744"/>
              <a:gd name="connsiteY371" fmla="*/ 147449 h 1015807"/>
              <a:gd name="connsiteX372" fmla="*/ 474282 w 999744"/>
              <a:gd name="connsiteY372" fmla="*/ 139940 h 1015807"/>
              <a:gd name="connsiteX373" fmla="*/ 540715 w 999744"/>
              <a:gd name="connsiteY373" fmla="*/ 94303 h 1015807"/>
              <a:gd name="connsiteX374" fmla="*/ 664770 w 999744"/>
              <a:gd name="connsiteY374" fmla="*/ 46501 h 1015807"/>
              <a:gd name="connsiteX375" fmla="*/ 355688 w 999744"/>
              <a:gd name="connsiteY375" fmla="*/ 0 h 1015807"/>
              <a:gd name="connsiteX376" fmla="*/ 378533 w 999744"/>
              <a:gd name="connsiteY376" fmla="*/ 3753 h 1015807"/>
              <a:gd name="connsiteX377" fmla="*/ 412038 w 999744"/>
              <a:gd name="connsiteY377" fmla="*/ 16462 h 1015807"/>
              <a:gd name="connsiteX378" fmla="*/ 469083 w 999744"/>
              <a:gd name="connsiteY378" fmla="*/ 38847 h 1015807"/>
              <a:gd name="connsiteX379" fmla="*/ 518185 w 999744"/>
              <a:gd name="connsiteY379" fmla="*/ 34514 h 1015807"/>
              <a:gd name="connsiteX380" fmla="*/ 558622 w 999744"/>
              <a:gd name="connsiteY380" fmla="*/ 25271 h 1015807"/>
              <a:gd name="connsiteX381" fmla="*/ 591983 w 999744"/>
              <a:gd name="connsiteY381" fmla="*/ 44046 h 1015807"/>
              <a:gd name="connsiteX382" fmla="*/ 477026 w 999744"/>
              <a:gd name="connsiteY382" fmla="*/ 112355 h 1015807"/>
              <a:gd name="connsiteX383" fmla="*/ 447421 w 999744"/>
              <a:gd name="connsiteY383" fmla="*/ 139506 h 1015807"/>
              <a:gd name="connsiteX384" fmla="*/ 442655 w 999744"/>
              <a:gd name="connsiteY384" fmla="*/ 143838 h 1015807"/>
              <a:gd name="connsiteX385" fmla="*/ 406839 w 999744"/>
              <a:gd name="connsiteY385" fmla="*/ 164779 h 1015807"/>
              <a:gd name="connsiteX386" fmla="*/ 372756 w 999744"/>
              <a:gd name="connsiteY386" fmla="*/ 177921 h 1015807"/>
              <a:gd name="connsiteX387" fmla="*/ 361636 w 999744"/>
              <a:gd name="connsiteY387" fmla="*/ 176622 h 1015807"/>
              <a:gd name="connsiteX388" fmla="*/ 406694 w 999744"/>
              <a:gd name="connsiteY388" fmla="*/ 54877 h 1015807"/>
              <a:gd name="connsiteX389" fmla="*/ 371601 w 999744"/>
              <a:gd name="connsiteY389" fmla="*/ 127231 h 1015807"/>
              <a:gd name="connsiteX390" fmla="*/ 358314 w 999744"/>
              <a:gd name="connsiteY390" fmla="*/ 37836 h 1015807"/>
              <a:gd name="connsiteX391" fmla="*/ 346905 w 999744"/>
              <a:gd name="connsiteY391" fmla="*/ 114955 h 1015807"/>
              <a:gd name="connsiteX392" fmla="*/ 352393 w 999744"/>
              <a:gd name="connsiteY392" fmla="*/ 146005 h 1015807"/>
              <a:gd name="connsiteX393" fmla="*/ 350227 w 999744"/>
              <a:gd name="connsiteY393" fmla="*/ 155825 h 1015807"/>
              <a:gd name="connsiteX394" fmla="*/ 298380 w 999744"/>
              <a:gd name="connsiteY394" fmla="*/ 211715 h 1015807"/>
              <a:gd name="connsiteX395" fmla="*/ 245523 w 999744"/>
              <a:gd name="connsiteY395" fmla="*/ 231789 h 1015807"/>
              <a:gd name="connsiteX396" fmla="*/ 162628 w 999744"/>
              <a:gd name="connsiteY396" fmla="*/ 218069 h 1015807"/>
              <a:gd name="connsiteX397" fmla="*/ 159595 w 999744"/>
              <a:gd name="connsiteY397" fmla="*/ 217636 h 1015807"/>
              <a:gd name="connsiteX398" fmla="*/ 159618 w 999744"/>
              <a:gd name="connsiteY398" fmla="*/ 217660 h 1015807"/>
              <a:gd name="connsiteX399" fmla="*/ 162483 w 999744"/>
              <a:gd name="connsiteY399" fmla="*/ 218069 h 1015807"/>
              <a:gd name="connsiteX400" fmla="*/ 161328 w 999744"/>
              <a:gd name="connsiteY400" fmla="*/ 219369 h 1015807"/>
              <a:gd name="connsiteX401" fmla="*/ 161320 w 999744"/>
              <a:gd name="connsiteY401" fmla="*/ 219361 h 1015807"/>
              <a:gd name="connsiteX402" fmla="*/ 161328 w 999744"/>
              <a:gd name="connsiteY402" fmla="*/ 219369 h 1015807"/>
              <a:gd name="connsiteX403" fmla="*/ 232526 w 999744"/>
              <a:gd name="connsiteY403" fmla="*/ 254896 h 1015807"/>
              <a:gd name="connsiteX404" fmla="*/ 233537 w 999744"/>
              <a:gd name="connsiteY404" fmla="*/ 259373 h 1015807"/>
              <a:gd name="connsiteX405" fmla="*/ 193244 w 999744"/>
              <a:gd name="connsiteY405" fmla="*/ 309197 h 1015807"/>
              <a:gd name="connsiteX406" fmla="*/ 186745 w 999744"/>
              <a:gd name="connsiteY406" fmla="*/ 309920 h 1015807"/>
              <a:gd name="connsiteX407" fmla="*/ 122335 w 999744"/>
              <a:gd name="connsiteY407" fmla="*/ 286524 h 1015807"/>
              <a:gd name="connsiteX408" fmla="*/ 119013 w 999744"/>
              <a:gd name="connsiteY408" fmla="*/ 279158 h 1015807"/>
              <a:gd name="connsiteX409" fmla="*/ 125945 w 999744"/>
              <a:gd name="connsiteY409" fmla="*/ 227890 h 1015807"/>
              <a:gd name="connsiteX410" fmla="*/ 136055 w 999744"/>
              <a:gd name="connsiteY410" fmla="*/ 155103 h 1015807"/>
              <a:gd name="connsiteX411" fmla="*/ 166671 w 999744"/>
              <a:gd name="connsiteY411" fmla="*/ 101813 h 1015807"/>
              <a:gd name="connsiteX412" fmla="*/ 226027 w 999744"/>
              <a:gd name="connsiteY412" fmla="*/ 88237 h 1015807"/>
              <a:gd name="connsiteX413" fmla="*/ 258954 w 999744"/>
              <a:gd name="connsiteY413" fmla="*/ 91993 h 1015807"/>
              <a:gd name="connsiteX414" fmla="*/ 296936 w 999744"/>
              <a:gd name="connsiteY414" fmla="*/ 72352 h 1015807"/>
              <a:gd name="connsiteX415" fmla="*/ 313689 w 999744"/>
              <a:gd name="connsiteY415" fmla="*/ 36536 h 1015807"/>
              <a:gd name="connsiteX416" fmla="*/ 355688 w 999744"/>
              <a:gd name="connsiteY416" fmla="*/ 0 h 1015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</a:cxnLst>
            <a:rect l="l" t="t" r="r" b="b"/>
            <a:pathLst>
              <a:path w="999744" h="1015807">
                <a:moveTo>
                  <a:pt x="201909" y="703893"/>
                </a:moveTo>
                <a:cubicBezTo>
                  <a:pt x="216351" y="715302"/>
                  <a:pt x="227760" y="728733"/>
                  <a:pt x="229926" y="747652"/>
                </a:cubicBezTo>
                <a:cubicBezTo>
                  <a:pt x="231515" y="762671"/>
                  <a:pt x="240180" y="770903"/>
                  <a:pt x="253322" y="775669"/>
                </a:cubicBezTo>
                <a:cubicBezTo>
                  <a:pt x="263286" y="779279"/>
                  <a:pt x="273396" y="782312"/>
                  <a:pt x="283361" y="785923"/>
                </a:cubicBezTo>
                <a:cubicBezTo>
                  <a:pt x="293615" y="789822"/>
                  <a:pt x="302857" y="795165"/>
                  <a:pt x="308345" y="806285"/>
                </a:cubicBezTo>
                <a:cubicBezTo>
                  <a:pt x="267042" y="800075"/>
                  <a:pt x="226460" y="794732"/>
                  <a:pt x="189633" y="820439"/>
                </a:cubicBezTo>
                <a:cubicBezTo>
                  <a:pt x="211007" y="816539"/>
                  <a:pt x="232381" y="815384"/>
                  <a:pt x="254622" y="818995"/>
                </a:cubicBezTo>
                <a:cubicBezTo>
                  <a:pt x="239891" y="835747"/>
                  <a:pt x="223716" y="849467"/>
                  <a:pt x="205086" y="860443"/>
                </a:cubicBezTo>
                <a:cubicBezTo>
                  <a:pt x="204220" y="861165"/>
                  <a:pt x="201620" y="860298"/>
                  <a:pt x="202342" y="862176"/>
                </a:cubicBezTo>
                <a:lnTo>
                  <a:pt x="202484" y="862139"/>
                </a:lnTo>
                <a:lnTo>
                  <a:pt x="204943" y="860586"/>
                </a:lnTo>
                <a:lnTo>
                  <a:pt x="205461" y="861362"/>
                </a:lnTo>
                <a:lnTo>
                  <a:pt x="205664" y="861309"/>
                </a:lnTo>
                <a:cubicBezTo>
                  <a:pt x="231081" y="855821"/>
                  <a:pt x="253610" y="844846"/>
                  <a:pt x="272096" y="826215"/>
                </a:cubicBezTo>
                <a:cubicBezTo>
                  <a:pt x="274696" y="823616"/>
                  <a:pt x="276862" y="822749"/>
                  <a:pt x="280328" y="823327"/>
                </a:cubicBezTo>
                <a:cubicBezTo>
                  <a:pt x="297225" y="825637"/>
                  <a:pt x="314267" y="826938"/>
                  <a:pt x="331019" y="829826"/>
                </a:cubicBezTo>
                <a:cubicBezTo>
                  <a:pt x="342717" y="831848"/>
                  <a:pt x="353549" y="838058"/>
                  <a:pt x="365535" y="839791"/>
                </a:cubicBezTo>
                <a:cubicBezTo>
                  <a:pt x="376222" y="841235"/>
                  <a:pt x="386909" y="842968"/>
                  <a:pt x="397596" y="844123"/>
                </a:cubicBezTo>
                <a:cubicBezTo>
                  <a:pt x="402795" y="844701"/>
                  <a:pt x="405539" y="846145"/>
                  <a:pt x="406694" y="851777"/>
                </a:cubicBezTo>
                <a:cubicBezTo>
                  <a:pt x="409583" y="865642"/>
                  <a:pt x="413049" y="879361"/>
                  <a:pt x="416804" y="893081"/>
                </a:cubicBezTo>
                <a:cubicBezTo>
                  <a:pt x="417815" y="896980"/>
                  <a:pt x="416804" y="899291"/>
                  <a:pt x="414349" y="901891"/>
                </a:cubicBezTo>
                <a:cubicBezTo>
                  <a:pt x="395430" y="921532"/>
                  <a:pt x="385898" y="945794"/>
                  <a:pt x="380266" y="972078"/>
                </a:cubicBezTo>
                <a:cubicBezTo>
                  <a:pt x="391097" y="952582"/>
                  <a:pt x="404817" y="935541"/>
                  <a:pt x="421570" y="919799"/>
                </a:cubicBezTo>
                <a:cubicBezTo>
                  <a:pt x="425758" y="941606"/>
                  <a:pt x="425180" y="962547"/>
                  <a:pt x="421281" y="983343"/>
                </a:cubicBezTo>
                <a:cubicBezTo>
                  <a:pt x="420703" y="984210"/>
                  <a:pt x="420126" y="985365"/>
                  <a:pt x="420992" y="985798"/>
                </a:cubicBezTo>
                <a:lnTo>
                  <a:pt x="421010" y="985783"/>
                </a:lnTo>
                <a:lnTo>
                  <a:pt x="421280" y="983486"/>
                </a:lnTo>
                <a:cubicBezTo>
                  <a:pt x="421713" y="983775"/>
                  <a:pt x="422146" y="984064"/>
                  <a:pt x="422580" y="984497"/>
                </a:cubicBezTo>
                <a:lnTo>
                  <a:pt x="422563" y="984513"/>
                </a:lnTo>
                <a:lnTo>
                  <a:pt x="422580" y="984498"/>
                </a:lnTo>
                <a:cubicBezTo>
                  <a:pt x="431679" y="971211"/>
                  <a:pt x="434711" y="955903"/>
                  <a:pt x="436444" y="940306"/>
                </a:cubicBezTo>
                <a:cubicBezTo>
                  <a:pt x="439622" y="913733"/>
                  <a:pt x="436878" y="887593"/>
                  <a:pt x="431101" y="861598"/>
                </a:cubicBezTo>
                <a:cubicBezTo>
                  <a:pt x="429801" y="855821"/>
                  <a:pt x="431246" y="854522"/>
                  <a:pt x="436878" y="854955"/>
                </a:cubicBezTo>
                <a:cubicBezTo>
                  <a:pt x="448142" y="855821"/>
                  <a:pt x="459407" y="854233"/>
                  <a:pt x="470672" y="853221"/>
                </a:cubicBezTo>
                <a:cubicBezTo>
                  <a:pt x="488580" y="851777"/>
                  <a:pt x="505910" y="855821"/>
                  <a:pt x="523240" y="860298"/>
                </a:cubicBezTo>
                <a:cubicBezTo>
                  <a:pt x="526706" y="861165"/>
                  <a:pt x="528439" y="864198"/>
                  <a:pt x="530894" y="866508"/>
                </a:cubicBezTo>
                <a:cubicBezTo>
                  <a:pt x="550535" y="885716"/>
                  <a:pt x="569021" y="905935"/>
                  <a:pt x="582018" y="930486"/>
                </a:cubicBezTo>
                <a:cubicBezTo>
                  <a:pt x="582307" y="931063"/>
                  <a:pt x="583029" y="931352"/>
                  <a:pt x="584473" y="932507"/>
                </a:cubicBezTo>
                <a:cubicBezTo>
                  <a:pt x="581440" y="916910"/>
                  <a:pt x="576097" y="903191"/>
                  <a:pt x="570176" y="888604"/>
                </a:cubicBezTo>
                <a:cubicBezTo>
                  <a:pt x="606858" y="902324"/>
                  <a:pt x="643540" y="910411"/>
                  <a:pt x="680800" y="916910"/>
                </a:cubicBezTo>
                <a:cubicBezTo>
                  <a:pt x="681955" y="919077"/>
                  <a:pt x="679934" y="919943"/>
                  <a:pt x="679067" y="921099"/>
                </a:cubicBezTo>
                <a:cubicBezTo>
                  <a:pt x="664192" y="941173"/>
                  <a:pt x="648162" y="960525"/>
                  <a:pt x="630254" y="977999"/>
                </a:cubicBezTo>
                <a:cubicBezTo>
                  <a:pt x="611190" y="996485"/>
                  <a:pt x="594294" y="999084"/>
                  <a:pt x="570609" y="986809"/>
                </a:cubicBezTo>
                <a:cubicBezTo>
                  <a:pt x="560644" y="981610"/>
                  <a:pt x="551113" y="975400"/>
                  <a:pt x="541292" y="969912"/>
                </a:cubicBezTo>
                <a:cubicBezTo>
                  <a:pt x="526995" y="961969"/>
                  <a:pt x="512120" y="956192"/>
                  <a:pt x="495223" y="960380"/>
                </a:cubicBezTo>
                <a:cubicBezTo>
                  <a:pt x="487568" y="962258"/>
                  <a:pt x="480926" y="966013"/>
                  <a:pt x="474716" y="970779"/>
                </a:cubicBezTo>
                <a:cubicBezTo>
                  <a:pt x="462873" y="979877"/>
                  <a:pt x="451464" y="989408"/>
                  <a:pt x="439622" y="998507"/>
                </a:cubicBezTo>
                <a:cubicBezTo>
                  <a:pt x="434134" y="1002695"/>
                  <a:pt x="428357" y="1006739"/>
                  <a:pt x="422291" y="1010205"/>
                </a:cubicBezTo>
                <a:cubicBezTo>
                  <a:pt x="405683" y="1019448"/>
                  <a:pt x="389219" y="1017137"/>
                  <a:pt x="375355" y="1004139"/>
                </a:cubicBezTo>
                <a:cubicBezTo>
                  <a:pt x="363080" y="992730"/>
                  <a:pt x="354415" y="978577"/>
                  <a:pt x="346038" y="964280"/>
                </a:cubicBezTo>
                <a:cubicBezTo>
                  <a:pt x="339107" y="952437"/>
                  <a:pt x="332174" y="940595"/>
                  <a:pt x="323654" y="929763"/>
                </a:cubicBezTo>
                <a:cubicBezTo>
                  <a:pt x="308778" y="910700"/>
                  <a:pt x="289715" y="903335"/>
                  <a:pt x="265742" y="907812"/>
                </a:cubicBezTo>
                <a:cubicBezTo>
                  <a:pt x="249423" y="910845"/>
                  <a:pt x="232959" y="913444"/>
                  <a:pt x="216351" y="910411"/>
                </a:cubicBezTo>
                <a:cubicBezTo>
                  <a:pt x="194399" y="906368"/>
                  <a:pt x="179380" y="893948"/>
                  <a:pt x="171148" y="873296"/>
                </a:cubicBezTo>
                <a:cubicBezTo>
                  <a:pt x="161616" y="849611"/>
                  <a:pt x="160894" y="824916"/>
                  <a:pt x="162627" y="800075"/>
                </a:cubicBezTo>
                <a:cubicBezTo>
                  <a:pt x="164216" y="776824"/>
                  <a:pt x="168982" y="754006"/>
                  <a:pt x="178080" y="732199"/>
                </a:cubicBezTo>
                <a:cubicBezTo>
                  <a:pt x="182268" y="722234"/>
                  <a:pt x="187323" y="712702"/>
                  <a:pt x="194688" y="704470"/>
                </a:cubicBezTo>
                <a:cubicBezTo>
                  <a:pt x="197143" y="701871"/>
                  <a:pt x="199020" y="701582"/>
                  <a:pt x="201909" y="703893"/>
                </a:cubicBezTo>
                <a:close/>
                <a:moveTo>
                  <a:pt x="882119" y="613487"/>
                </a:moveTo>
                <a:lnTo>
                  <a:pt x="881109" y="614063"/>
                </a:lnTo>
                <a:lnTo>
                  <a:pt x="882066" y="613696"/>
                </a:lnTo>
                <a:close/>
                <a:moveTo>
                  <a:pt x="168548" y="516148"/>
                </a:moveTo>
                <a:cubicBezTo>
                  <a:pt x="178368" y="514704"/>
                  <a:pt x="187611" y="518170"/>
                  <a:pt x="196565" y="520914"/>
                </a:cubicBezTo>
                <a:cubicBezTo>
                  <a:pt x="218516" y="527702"/>
                  <a:pt x="236569" y="540266"/>
                  <a:pt x="247978" y="560774"/>
                </a:cubicBezTo>
                <a:cubicBezTo>
                  <a:pt x="253177" y="569872"/>
                  <a:pt x="257221" y="579692"/>
                  <a:pt x="262275" y="588935"/>
                </a:cubicBezTo>
                <a:cubicBezTo>
                  <a:pt x="268196" y="599766"/>
                  <a:pt x="275129" y="609876"/>
                  <a:pt x="285382" y="617241"/>
                </a:cubicBezTo>
                <a:cubicBezTo>
                  <a:pt x="296935" y="625617"/>
                  <a:pt x="308778" y="626484"/>
                  <a:pt x="321920" y="620273"/>
                </a:cubicBezTo>
                <a:cubicBezTo>
                  <a:pt x="334918" y="614208"/>
                  <a:pt x="348493" y="609442"/>
                  <a:pt x="362068" y="604821"/>
                </a:cubicBezTo>
                <a:cubicBezTo>
                  <a:pt x="372467" y="601210"/>
                  <a:pt x="382432" y="604099"/>
                  <a:pt x="391819" y="609442"/>
                </a:cubicBezTo>
                <a:cubicBezTo>
                  <a:pt x="401495" y="614930"/>
                  <a:pt x="409871" y="622295"/>
                  <a:pt x="418536" y="629083"/>
                </a:cubicBezTo>
                <a:cubicBezTo>
                  <a:pt x="427490" y="636015"/>
                  <a:pt x="436588" y="642659"/>
                  <a:pt x="447420" y="646413"/>
                </a:cubicBezTo>
                <a:cubicBezTo>
                  <a:pt x="460128" y="650746"/>
                  <a:pt x="472404" y="649879"/>
                  <a:pt x="484824" y="645114"/>
                </a:cubicBezTo>
                <a:cubicBezTo>
                  <a:pt x="497388" y="640203"/>
                  <a:pt x="503309" y="642514"/>
                  <a:pt x="509231" y="654645"/>
                </a:cubicBezTo>
                <a:cubicBezTo>
                  <a:pt x="516741" y="670098"/>
                  <a:pt x="519196" y="686995"/>
                  <a:pt x="523239" y="703459"/>
                </a:cubicBezTo>
                <a:cubicBezTo>
                  <a:pt x="528872" y="726854"/>
                  <a:pt x="534504" y="750250"/>
                  <a:pt x="544036" y="772346"/>
                </a:cubicBezTo>
                <a:cubicBezTo>
                  <a:pt x="554001" y="795453"/>
                  <a:pt x="568153" y="816394"/>
                  <a:pt x="589961" y="831991"/>
                </a:cubicBezTo>
                <a:cubicBezTo>
                  <a:pt x="575086" y="842678"/>
                  <a:pt x="559200" y="845422"/>
                  <a:pt x="543169" y="840512"/>
                </a:cubicBezTo>
                <a:cubicBezTo>
                  <a:pt x="516163" y="832135"/>
                  <a:pt x="489012" y="831124"/>
                  <a:pt x="461140" y="833290"/>
                </a:cubicBezTo>
                <a:cubicBezTo>
                  <a:pt x="447564" y="834302"/>
                  <a:pt x="434422" y="831702"/>
                  <a:pt x="420991" y="829391"/>
                </a:cubicBezTo>
                <a:cubicBezTo>
                  <a:pt x="404239" y="826359"/>
                  <a:pt x="387053" y="824770"/>
                  <a:pt x="370300" y="820871"/>
                </a:cubicBezTo>
                <a:cubicBezTo>
                  <a:pt x="358602" y="818127"/>
                  <a:pt x="347193" y="814516"/>
                  <a:pt x="336506" y="808884"/>
                </a:cubicBezTo>
                <a:cubicBezTo>
                  <a:pt x="325097" y="802819"/>
                  <a:pt x="317443" y="793720"/>
                  <a:pt x="313688" y="781300"/>
                </a:cubicBezTo>
                <a:cubicBezTo>
                  <a:pt x="311522" y="774223"/>
                  <a:pt x="304446" y="773646"/>
                  <a:pt x="299391" y="770758"/>
                </a:cubicBezTo>
                <a:cubicBezTo>
                  <a:pt x="291592" y="766280"/>
                  <a:pt x="282783" y="763537"/>
                  <a:pt x="274262" y="760504"/>
                </a:cubicBezTo>
                <a:cubicBezTo>
                  <a:pt x="259098" y="755016"/>
                  <a:pt x="249711" y="745918"/>
                  <a:pt x="246678" y="728876"/>
                </a:cubicBezTo>
                <a:cubicBezTo>
                  <a:pt x="243212" y="709669"/>
                  <a:pt x="231370" y="694794"/>
                  <a:pt x="214617" y="684829"/>
                </a:cubicBezTo>
                <a:cubicBezTo>
                  <a:pt x="202342" y="677319"/>
                  <a:pt x="193676" y="667210"/>
                  <a:pt x="187466" y="654790"/>
                </a:cubicBezTo>
                <a:cubicBezTo>
                  <a:pt x="171580" y="623451"/>
                  <a:pt x="164360" y="589657"/>
                  <a:pt x="159594" y="555286"/>
                </a:cubicBezTo>
                <a:cubicBezTo>
                  <a:pt x="157861" y="542866"/>
                  <a:pt x="163348" y="530734"/>
                  <a:pt x="163926" y="518170"/>
                </a:cubicBezTo>
                <a:cubicBezTo>
                  <a:pt x="164071" y="515282"/>
                  <a:pt x="166815" y="516437"/>
                  <a:pt x="168548" y="516148"/>
                </a:cubicBezTo>
                <a:close/>
                <a:moveTo>
                  <a:pt x="473993" y="489576"/>
                </a:moveTo>
                <a:cubicBezTo>
                  <a:pt x="477748" y="495642"/>
                  <a:pt x="480925" y="500985"/>
                  <a:pt x="484391" y="506184"/>
                </a:cubicBezTo>
                <a:cubicBezTo>
                  <a:pt x="494067" y="520049"/>
                  <a:pt x="508798" y="522937"/>
                  <a:pt x="524106" y="524814"/>
                </a:cubicBezTo>
                <a:cubicBezTo>
                  <a:pt x="539704" y="526692"/>
                  <a:pt x="555301" y="528280"/>
                  <a:pt x="568154" y="538678"/>
                </a:cubicBezTo>
                <a:cubicBezTo>
                  <a:pt x="580863" y="548932"/>
                  <a:pt x="588517" y="562507"/>
                  <a:pt x="593860" y="577671"/>
                </a:cubicBezTo>
                <a:cubicBezTo>
                  <a:pt x="596315" y="584748"/>
                  <a:pt x="601370" y="592113"/>
                  <a:pt x="600503" y="598612"/>
                </a:cubicBezTo>
                <a:cubicBezTo>
                  <a:pt x="599637" y="605400"/>
                  <a:pt x="589527" y="606411"/>
                  <a:pt x="584040" y="610743"/>
                </a:cubicBezTo>
                <a:cubicBezTo>
                  <a:pt x="574075" y="618398"/>
                  <a:pt x="567576" y="628506"/>
                  <a:pt x="567143" y="640349"/>
                </a:cubicBezTo>
                <a:cubicBezTo>
                  <a:pt x="566854" y="647570"/>
                  <a:pt x="568442" y="655658"/>
                  <a:pt x="570898" y="663167"/>
                </a:cubicBezTo>
                <a:cubicBezTo>
                  <a:pt x="578552" y="686563"/>
                  <a:pt x="578841" y="709814"/>
                  <a:pt x="557034" y="729022"/>
                </a:cubicBezTo>
                <a:cubicBezTo>
                  <a:pt x="552268" y="717035"/>
                  <a:pt x="549235" y="704904"/>
                  <a:pt x="546346" y="692629"/>
                </a:cubicBezTo>
                <a:cubicBezTo>
                  <a:pt x="541436" y="672121"/>
                  <a:pt x="537248" y="651469"/>
                  <a:pt x="531905" y="631106"/>
                </a:cubicBezTo>
                <a:cubicBezTo>
                  <a:pt x="525839" y="608144"/>
                  <a:pt x="517030" y="604389"/>
                  <a:pt x="495656" y="614498"/>
                </a:cubicBezTo>
                <a:cubicBezTo>
                  <a:pt x="492623" y="615942"/>
                  <a:pt x="489590" y="617531"/>
                  <a:pt x="486558" y="618830"/>
                </a:cubicBezTo>
                <a:cubicBezTo>
                  <a:pt x="469516" y="626340"/>
                  <a:pt x="453342" y="625185"/>
                  <a:pt x="438322" y="613632"/>
                </a:cubicBezTo>
                <a:cubicBezTo>
                  <a:pt x="432834" y="609443"/>
                  <a:pt x="427202" y="605111"/>
                  <a:pt x="422147" y="600345"/>
                </a:cubicBezTo>
                <a:cubicBezTo>
                  <a:pt x="401929" y="581426"/>
                  <a:pt x="378966" y="579115"/>
                  <a:pt x="353837" y="588069"/>
                </a:cubicBezTo>
                <a:cubicBezTo>
                  <a:pt x="351815" y="588792"/>
                  <a:pt x="349938" y="589369"/>
                  <a:pt x="346472" y="590525"/>
                </a:cubicBezTo>
                <a:cubicBezTo>
                  <a:pt x="353404" y="575505"/>
                  <a:pt x="357303" y="560630"/>
                  <a:pt x="364813" y="547344"/>
                </a:cubicBezTo>
                <a:cubicBezTo>
                  <a:pt x="370012" y="538100"/>
                  <a:pt x="375500" y="535790"/>
                  <a:pt x="385031" y="540411"/>
                </a:cubicBezTo>
                <a:cubicBezTo>
                  <a:pt x="401062" y="548210"/>
                  <a:pt x="415215" y="541855"/>
                  <a:pt x="429224" y="535357"/>
                </a:cubicBezTo>
                <a:cubicBezTo>
                  <a:pt x="449298" y="525825"/>
                  <a:pt x="463884" y="510228"/>
                  <a:pt x="473993" y="489576"/>
                </a:cubicBezTo>
                <a:close/>
                <a:moveTo>
                  <a:pt x="795593" y="468852"/>
                </a:moveTo>
                <a:cubicBezTo>
                  <a:pt x="810053" y="471632"/>
                  <a:pt x="823484" y="480333"/>
                  <a:pt x="834171" y="491164"/>
                </a:cubicBezTo>
                <a:cubicBezTo>
                  <a:pt x="835471" y="492464"/>
                  <a:pt x="836337" y="493908"/>
                  <a:pt x="836193" y="495641"/>
                </a:cubicBezTo>
                <a:cubicBezTo>
                  <a:pt x="835326" y="509217"/>
                  <a:pt x="840381" y="522358"/>
                  <a:pt x="839659" y="536078"/>
                </a:cubicBezTo>
                <a:cubicBezTo>
                  <a:pt x="840381" y="551964"/>
                  <a:pt x="835182" y="566695"/>
                  <a:pt x="827239" y="580270"/>
                </a:cubicBezTo>
                <a:cubicBezTo>
                  <a:pt x="819585" y="593412"/>
                  <a:pt x="816552" y="607421"/>
                  <a:pt x="816263" y="622296"/>
                </a:cubicBezTo>
                <a:cubicBezTo>
                  <a:pt x="816119" y="626628"/>
                  <a:pt x="815396" y="630961"/>
                  <a:pt x="815685" y="635294"/>
                </a:cubicBezTo>
                <a:cubicBezTo>
                  <a:pt x="816841" y="655657"/>
                  <a:pt x="806876" y="670098"/>
                  <a:pt x="791279" y="681507"/>
                </a:cubicBezTo>
                <a:cubicBezTo>
                  <a:pt x="786658" y="684974"/>
                  <a:pt x="782903" y="689306"/>
                  <a:pt x="779725" y="694361"/>
                </a:cubicBezTo>
                <a:cubicBezTo>
                  <a:pt x="758208" y="728010"/>
                  <a:pt x="730768" y="755305"/>
                  <a:pt x="694086" y="772635"/>
                </a:cubicBezTo>
                <a:cubicBezTo>
                  <a:pt x="673290" y="782456"/>
                  <a:pt x="654660" y="795598"/>
                  <a:pt x="637618" y="811051"/>
                </a:cubicBezTo>
                <a:cubicBezTo>
                  <a:pt x="634008" y="814372"/>
                  <a:pt x="629675" y="816972"/>
                  <a:pt x="625632" y="819716"/>
                </a:cubicBezTo>
                <a:cubicBezTo>
                  <a:pt x="623465" y="821160"/>
                  <a:pt x="621299" y="821449"/>
                  <a:pt x="618844" y="820149"/>
                </a:cubicBezTo>
                <a:cubicBezTo>
                  <a:pt x="604113" y="812206"/>
                  <a:pt x="589816" y="803974"/>
                  <a:pt x="578985" y="790688"/>
                </a:cubicBezTo>
                <a:cubicBezTo>
                  <a:pt x="566998" y="775957"/>
                  <a:pt x="566709" y="764981"/>
                  <a:pt x="577396" y="749529"/>
                </a:cubicBezTo>
                <a:cubicBezTo>
                  <a:pt x="588083" y="734220"/>
                  <a:pt x="596748" y="718045"/>
                  <a:pt x="599059" y="698982"/>
                </a:cubicBezTo>
                <a:cubicBezTo>
                  <a:pt x="600648" y="686418"/>
                  <a:pt x="597614" y="674576"/>
                  <a:pt x="594726" y="662733"/>
                </a:cubicBezTo>
                <a:cubicBezTo>
                  <a:pt x="589527" y="641648"/>
                  <a:pt x="593282" y="632550"/>
                  <a:pt x="612201" y="621574"/>
                </a:cubicBezTo>
                <a:cubicBezTo>
                  <a:pt x="620866" y="616519"/>
                  <a:pt x="630253" y="612476"/>
                  <a:pt x="639640" y="608721"/>
                </a:cubicBezTo>
                <a:cubicBezTo>
                  <a:pt x="648305" y="605255"/>
                  <a:pt x="656826" y="601211"/>
                  <a:pt x="664480" y="595723"/>
                </a:cubicBezTo>
                <a:cubicBezTo>
                  <a:pt x="675601" y="587780"/>
                  <a:pt x="681377" y="577093"/>
                  <a:pt x="682243" y="563374"/>
                </a:cubicBezTo>
                <a:cubicBezTo>
                  <a:pt x="683399" y="545177"/>
                  <a:pt x="679644" y="527558"/>
                  <a:pt x="677045" y="509794"/>
                </a:cubicBezTo>
                <a:cubicBezTo>
                  <a:pt x="675889" y="501851"/>
                  <a:pt x="675456" y="502140"/>
                  <a:pt x="683544" y="502573"/>
                </a:cubicBezTo>
                <a:cubicBezTo>
                  <a:pt x="708383" y="503873"/>
                  <a:pt x="731779" y="498674"/>
                  <a:pt x="750842" y="482066"/>
                </a:cubicBezTo>
                <a:cubicBezTo>
                  <a:pt x="765644" y="469213"/>
                  <a:pt x="781133" y="466072"/>
                  <a:pt x="795593" y="468852"/>
                </a:cubicBezTo>
                <a:close/>
                <a:moveTo>
                  <a:pt x="905966" y="445366"/>
                </a:moveTo>
                <a:cubicBezTo>
                  <a:pt x="918259" y="445528"/>
                  <a:pt x="930499" y="446611"/>
                  <a:pt x="942630" y="450149"/>
                </a:cubicBezTo>
                <a:cubicBezTo>
                  <a:pt x="973246" y="459104"/>
                  <a:pt x="996643" y="490442"/>
                  <a:pt x="999386" y="524092"/>
                </a:cubicBezTo>
                <a:cubicBezTo>
                  <a:pt x="1001841" y="553987"/>
                  <a:pt x="991732" y="577238"/>
                  <a:pt x="967326" y="594568"/>
                </a:cubicBezTo>
                <a:cubicBezTo>
                  <a:pt x="959094" y="600489"/>
                  <a:pt x="951006" y="606410"/>
                  <a:pt x="942919" y="612620"/>
                </a:cubicBezTo>
                <a:cubicBezTo>
                  <a:pt x="930643" y="622152"/>
                  <a:pt x="924578" y="634716"/>
                  <a:pt x="924000" y="650458"/>
                </a:cubicBezTo>
                <a:cubicBezTo>
                  <a:pt x="923278" y="668510"/>
                  <a:pt x="928332" y="685552"/>
                  <a:pt x="932087" y="702737"/>
                </a:cubicBezTo>
                <a:cubicBezTo>
                  <a:pt x="935698" y="719201"/>
                  <a:pt x="940464" y="735376"/>
                  <a:pt x="937576" y="752562"/>
                </a:cubicBezTo>
                <a:cubicBezTo>
                  <a:pt x="933965" y="773791"/>
                  <a:pt x="924144" y="783756"/>
                  <a:pt x="903059" y="787366"/>
                </a:cubicBezTo>
                <a:cubicBezTo>
                  <a:pt x="888618" y="789822"/>
                  <a:pt x="874031" y="791121"/>
                  <a:pt x="859301" y="791844"/>
                </a:cubicBezTo>
                <a:cubicBezTo>
                  <a:pt x="851358" y="792276"/>
                  <a:pt x="843559" y="793432"/>
                  <a:pt x="835905" y="795309"/>
                </a:cubicBezTo>
                <a:cubicBezTo>
                  <a:pt x="819152" y="799353"/>
                  <a:pt x="808465" y="810329"/>
                  <a:pt x="801533" y="825637"/>
                </a:cubicBezTo>
                <a:cubicBezTo>
                  <a:pt x="796912" y="836035"/>
                  <a:pt x="794313" y="847011"/>
                  <a:pt x="791280" y="857843"/>
                </a:cubicBezTo>
                <a:cubicBezTo>
                  <a:pt x="788536" y="867807"/>
                  <a:pt x="785503" y="877772"/>
                  <a:pt x="779726" y="886438"/>
                </a:cubicBezTo>
                <a:cubicBezTo>
                  <a:pt x="772361" y="897269"/>
                  <a:pt x="761963" y="903623"/>
                  <a:pt x="748965" y="904201"/>
                </a:cubicBezTo>
                <a:cubicBezTo>
                  <a:pt x="710261" y="905790"/>
                  <a:pt x="672424" y="899580"/>
                  <a:pt x="634731" y="891348"/>
                </a:cubicBezTo>
                <a:cubicBezTo>
                  <a:pt x="611768" y="886293"/>
                  <a:pt x="589094" y="879939"/>
                  <a:pt x="567287" y="871418"/>
                </a:cubicBezTo>
                <a:cubicBezTo>
                  <a:pt x="565987" y="870840"/>
                  <a:pt x="564688" y="870407"/>
                  <a:pt x="561799" y="869251"/>
                </a:cubicBezTo>
                <a:cubicBezTo>
                  <a:pt x="581729" y="864486"/>
                  <a:pt x="597760" y="853943"/>
                  <a:pt x="615523" y="847011"/>
                </a:cubicBezTo>
                <a:cubicBezTo>
                  <a:pt x="637619" y="838491"/>
                  <a:pt x="657115" y="826070"/>
                  <a:pt x="674301" y="810040"/>
                </a:cubicBezTo>
                <a:cubicBezTo>
                  <a:pt x="685999" y="799064"/>
                  <a:pt x="698852" y="790399"/>
                  <a:pt x="714160" y="784767"/>
                </a:cubicBezTo>
                <a:cubicBezTo>
                  <a:pt x="725136" y="780723"/>
                  <a:pt x="735246" y="773647"/>
                  <a:pt x="745211" y="766137"/>
                </a:cubicBezTo>
                <a:cubicBezTo>
                  <a:pt x="739000" y="806285"/>
                  <a:pt x="735246" y="845422"/>
                  <a:pt x="756475" y="882538"/>
                </a:cubicBezTo>
                <a:cubicBezTo>
                  <a:pt x="756475" y="881094"/>
                  <a:pt x="756619" y="879650"/>
                  <a:pt x="756475" y="878206"/>
                </a:cubicBezTo>
                <a:cubicBezTo>
                  <a:pt x="756331" y="876473"/>
                  <a:pt x="755897" y="874884"/>
                  <a:pt x="755608" y="873295"/>
                </a:cubicBezTo>
                <a:cubicBezTo>
                  <a:pt x="752431" y="851921"/>
                  <a:pt x="754020" y="830548"/>
                  <a:pt x="758352" y="809463"/>
                </a:cubicBezTo>
                <a:cubicBezTo>
                  <a:pt x="764563" y="780146"/>
                  <a:pt x="771061" y="750829"/>
                  <a:pt x="783914" y="723389"/>
                </a:cubicBezTo>
                <a:cubicBezTo>
                  <a:pt x="789980" y="710391"/>
                  <a:pt x="798789" y="700427"/>
                  <a:pt x="810487" y="691906"/>
                </a:cubicBezTo>
                <a:cubicBezTo>
                  <a:pt x="826951" y="679919"/>
                  <a:pt x="844714" y="669521"/>
                  <a:pt x="858001" y="653491"/>
                </a:cubicBezTo>
                <a:cubicBezTo>
                  <a:pt x="867677" y="641793"/>
                  <a:pt x="874898" y="628651"/>
                  <a:pt x="881685" y="615219"/>
                </a:cubicBezTo>
                <a:lnTo>
                  <a:pt x="881865" y="614500"/>
                </a:lnTo>
                <a:lnTo>
                  <a:pt x="881108" y="614065"/>
                </a:lnTo>
                <a:lnTo>
                  <a:pt x="835616" y="652479"/>
                </a:lnTo>
                <a:cubicBezTo>
                  <a:pt x="834894" y="628651"/>
                  <a:pt x="833017" y="606121"/>
                  <a:pt x="851791" y="586914"/>
                </a:cubicBezTo>
                <a:cubicBezTo>
                  <a:pt x="865799" y="572616"/>
                  <a:pt x="876776" y="555286"/>
                  <a:pt x="890495" y="540555"/>
                </a:cubicBezTo>
                <a:cubicBezTo>
                  <a:pt x="908259" y="521492"/>
                  <a:pt x="927611" y="504451"/>
                  <a:pt x="951729" y="493619"/>
                </a:cubicBezTo>
                <a:cubicBezTo>
                  <a:pt x="952450" y="493330"/>
                  <a:pt x="953317" y="492898"/>
                  <a:pt x="954906" y="492175"/>
                </a:cubicBezTo>
                <a:cubicBezTo>
                  <a:pt x="939453" y="490009"/>
                  <a:pt x="931799" y="492753"/>
                  <a:pt x="890495" y="514705"/>
                </a:cubicBezTo>
                <a:lnTo>
                  <a:pt x="903755" y="454749"/>
                </a:lnTo>
                <a:lnTo>
                  <a:pt x="902625" y="453760"/>
                </a:lnTo>
                <a:lnTo>
                  <a:pt x="904185" y="452342"/>
                </a:lnTo>
                <a:lnTo>
                  <a:pt x="904215" y="452171"/>
                </a:lnTo>
                <a:cubicBezTo>
                  <a:pt x="902915" y="451594"/>
                  <a:pt x="903059" y="452894"/>
                  <a:pt x="902626" y="453616"/>
                </a:cubicBezTo>
                <a:cubicBezTo>
                  <a:pt x="885296" y="475567"/>
                  <a:pt x="873454" y="499829"/>
                  <a:pt x="870999" y="528136"/>
                </a:cubicBezTo>
                <a:cubicBezTo>
                  <a:pt x="870565" y="532612"/>
                  <a:pt x="870565" y="532612"/>
                  <a:pt x="862911" y="539400"/>
                </a:cubicBezTo>
                <a:cubicBezTo>
                  <a:pt x="855690" y="519037"/>
                  <a:pt x="846736" y="499541"/>
                  <a:pt x="858434" y="478022"/>
                </a:cubicBezTo>
                <a:cubicBezTo>
                  <a:pt x="863200" y="469357"/>
                  <a:pt x="867100" y="460259"/>
                  <a:pt x="865366" y="449861"/>
                </a:cubicBezTo>
                <a:cubicBezTo>
                  <a:pt x="864789" y="446683"/>
                  <a:pt x="866522" y="446106"/>
                  <a:pt x="868977" y="446106"/>
                </a:cubicBezTo>
                <a:cubicBezTo>
                  <a:pt x="881325" y="445961"/>
                  <a:pt x="893672" y="445203"/>
                  <a:pt x="905966" y="445366"/>
                </a:cubicBezTo>
                <a:close/>
                <a:moveTo>
                  <a:pt x="464317" y="337215"/>
                </a:moveTo>
                <a:cubicBezTo>
                  <a:pt x="469083" y="337360"/>
                  <a:pt x="472549" y="339526"/>
                  <a:pt x="475437" y="342558"/>
                </a:cubicBezTo>
                <a:cubicBezTo>
                  <a:pt x="491179" y="359888"/>
                  <a:pt x="511109" y="368987"/>
                  <a:pt x="533782" y="373031"/>
                </a:cubicBezTo>
                <a:cubicBezTo>
                  <a:pt x="537537" y="373753"/>
                  <a:pt x="541292" y="374475"/>
                  <a:pt x="545047" y="375630"/>
                </a:cubicBezTo>
                <a:cubicBezTo>
                  <a:pt x="554868" y="378519"/>
                  <a:pt x="557900" y="382418"/>
                  <a:pt x="558334" y="392672"/>
                </a:cubicBezTo>
                <a:cubicBezTo>
                  <a:pt x="558911" y="407113"/>
                  <a:pt x="565988" y="417078"/>
                  <a:pt x="578552" y="423577"/>
                </a:cubicBezTo>
                <a:cubicBezTo>
                  <a:pt x="594438" y="431809"/>
                  <a:pt x="611913" y="433831"/>
                  <a:pt x="629243" y="436575"/>
                </a:cubicBezTo>
                <a:cubicBezTo>
                  <a:pt x="636175" y="437586"/>
                  <a:pt x="643107" y="438597"/>
                  <a:pt x="649750" y="440330"/>
                </a:cubicBezTo>
                <a:cubicBezTo>
                  <a:pt x="659282" y="442785"/>
                  <a:pt x="660726" y="447262"/>
                  <a:pt x="653361" y="453472"/>
                </a:cubicBezTo>
                <a:cubicBezTo>
                  <a:pt x="648017" y="457949"/>
                  <a:pt x="645562" y="463581"/>
                  <a:pt x="642963" y="469358"/>
                </a:cubicBezTo>
                <a:cubicBezTo>
                  <a:pt x="637908" y="480478"/>
                  <a:pt x="640508" y="488999"/>
                  <a:pt x="651194" y="494920"/>
                </a:cubicBezTo>
                <a:cubicBezTo>
                  <a:pt x="655238" y="497231"/>
                  <a:pt x="656971" y="499974"/>
                  <a:pt x="657693" y="504307"/>
                </a:cubicBezTo>
                <a:cubicBezTo>
                  <a:pt x="659426" y="516005"/>
                  <a:pt x="662604" y="527270"/>
                  <a:pt x="663903" y="538967"/>
                </a:cubicBezTo>
                <a:cubicBezTo>
                  <a:pt x="667369" y="568429"/>
                  <a:pt x="655816" y="584315"/>
                  <a:pt x="626788" y="589948"/>
                </a:cubicBezTo>
                <a:cubicBezTo>
                  <a:pt x="623178" y="590669"/>
                  <a:pt x="622744" y="588503"/>
                  <a:pt x="621589" y="586481"/>
                </a:cubicBezTo>
                <a:cubicBezTo>
                  <a:pt x="614657" y="574639"/>
                  <a:pt x="608736" y="562219"/>
                  <a:pt x="604114" y="549366"/>
                </a:cubicBezTo>
                <a:cubicBezTo>
                  <a:pt x="595594" y="525248"/>
                  <a:pt x="578407" y="511817"/>
                  <a:pt x="554290" y="506040"/>
                </a:cubicBezTo>
                <a:cubicBezTo>
                  <a:pt x="541870" y="503008"/>
                  <a:pt x="529450" y="500552"/>
                  <a:pt x="517175" y="497375"/>
                </a:cubicBezTo>
                <a:cubicBezTo>
                  <a:pt x="500855" y="493187"/>
                  <a:pt x="491324" y="483222"/>
                  <a:pt x="487713" y="465892"/>
                </a:cubicBezTo>
                <a:cubicBezTo>
                  <a:pt x="479626" y="427910"/>
                  <a:pt x="467494" y="391228"/>
                  <a:pt x="441788" y="360755"/>
                </a:cubicBezTo>
                <a:cubicBezTo>
                  <a:pt x="440633" y="359456"/>
                  <a:pt x="438611" y="358011"/>
                  <a:pt x="440488" y="355845"/>
                </a:cubicBezTo>
                <a:cubicBezTo>
                  <a:pt x="446409" y="348913"/>
                  <a:pt x="451897" y="341403"/>
                  <a:pt x="460995" y="338226"/>
                </a:cubicBezTo>
                <a:cubicBezTo>
                  <a:pt x="462007" y="337793"/>
                  <a:pt x="463451" y="337504"/>
                  <a:pt x="464317" y="337215"/>
                </a:cubicBezTo>
                <a:close/>
                <a:moveTo>
                  <a:pt x="103416" y="306598"/>
                </a:moveTo>
                <a:cubicBezTo>
                  <a:pt x="129989" y="311942"/>
                  <a:pt x="156129" y="319740"/>
                  <a:pt x="182268" y="328983"/>
                </a:cubicBezTo>
                <a:cubicBezTo>
                  <a:pt x="161328" y="348913"/>
                  <a:pt x="157718" y="376208"/>
                  <a:pt x="150496" y="401770"/>
                </a:cubicBezTo>
                <a:cubicBezTo>
                  <a:pt x="146597" y="415778"/>
                  <a:pt x="143709" y="430076"/>
                  <a:pt x="137643" y="443796"/>
                </a:cubicBezTo>
                <a:cubicBezTo>
                  <a:pt x="130855" y="436719"/>
                  <a:pt x="124645" y="430076"/>
                  <a:pt x="118291" y="423577"/>
                </a:cubicBezTo>
                <a:cubicBezTo>
                  <a:pt x="116125" y="421411"/>
                  <a:pt x="116269" y="418955"/>
                  <a:pt x="115981" y="416356"/>
                </a:cubicBezTo>
                <a:cubicBezTo>
                  <a:pt x="113525" y="387761"/>
                  <a:pt x="100816" y="363788"/>
                  <a:pt x="82620" y="341980"/>
                </a:cubicBezTo>
                <a:cubicBezTo>
                  <a:pt x="91140" y="361910"/>
                  <a:pt x="95328" y="382562"/>
                  <a:pt x="96917" y="404947"/>
                </a:cubicBezTo>
                <a:cubicBezTo>
                  <a:pt x="77276" y="390938"/>
                  <a:pt x="56913" y="380829"/>
                  <a:pt x="32651" y="380396"/>
                </a:cubicBezTo>
                <a:cubicBezTo>
                  <a:pt x="34095" y="384151"/>
                  <a:pt x="37561" y="383862"/>
                  <a:pt x="39872" y="385161"/>
                </a:cubicBezTo>
                <a:cubicBezTo>
                  <a:pt x="63412" y="398015"/>
                  <a:pt x="83919" y="414623"/>
                  <a:pt x="101250" y="434986"/>
                </a:cubicBezTo>
                <a:cubicBezTo>
                  <a:pt x="113236" y="448995"/>
                  <a:pt x="126667" y="462281"/>
                  <a:pt x="136632" y="477734"/>
                </a:cubicBezTo>
                <a:cubicBezTo>
                  <a:pt x="146597" y="493042"/>
                  <a:pt x="152085" y="510806"/>
                  <a:pt x="146019" y="529869"/>
                </a:cubicBezTo>
                <a:cubicBezTo>
                  <a:pt x="143131" y="538823"/>
                  <a:pt x="137932" y="546766"/>
                  <a:pt x="135766" y="556009"/>
                </a:cubicBezTo>
                <a:cubicBezTo>
                  <a:pt x="135044" y="559041"/>
                  <a:pt x="132011" y="559475"/>
                  <a:pt x="129845" y="560774"/>
                </a:cubicBezTo>
                <a:cubicBezTo>
                  <a:pt x="107171" y="573050"/>
                  <a:pt x="83631" y="583160"/>
                  <a:pt x="58068" y="587492"/>
                </a:cubicBezTo>
                <a:cubicBezTo>
                  <a:pt x="57202" y="587636"/>
                  <a:pt x="56336" y="588069"/>
                  <a:pt x="55469" y="588358"/>
                </a:cubicBezTo>
                <a:cubicBezTo>
                  <a:pt x="82331" y="590525"/>
                  <a:pt x="109193" y="590236"/>
                  <a:pt x="134755" y="580126"/>
                </a:cubicBezTo>
                <a:cubicBezTo>
                  <a:pt x="138798" y="578538"/>
                  <a:pt x="140242" y="579982"/>
                  <a:pt x="141543" y="583448"/>
                </a:cubicBezTo>
                <a:cubicBezTo>
                  <a:pt x="149052" y="601789"/>
                  <a:pt x="153818" y="620853"/>
                  <a:pt x="159162" y="639771"/>
                </a:cubicBezTo>
                <a:cubicBezTo>
                  <a:pt x="164072" y="657246"/>
                  <a:pt x="166382" y="675876"/>
                  <a:pt x="180969" y="689163"/>
                </a:cubicBezTo>
                <a:cubicBezTo>
                  <a:pt x="183857" y="691762"/>
                  <a:pt x="180680" y="693495"/>
                  <a:pt x="179524" y="695228"/>
                </a:cubicBezTo>
                <a:cubicBezTo>
                  <a:pt x="167682" y="714002"/>
                  <a:pt x="156851" y="733066"/>
                  <a:pt x="152518" y="755162"/>
                </a:cubicBezTo>
                <a:cubicBezTo>
                  <a:pt x="150063" y="767437"/>
                  <a:pt x="148619" y="779713"/>
                  <a:pt x="148908" y="792999"/>
                </a:cubicBezTo>
                <a:cubicBezTo>
                  <a:pt x="136343" y="786500"/>
                  <a:pt x="130278" y="776391"/>
                  <a:pt x="127678" y="763971"/>
                </a:cubicBezTo>
                <a:cubicBezTo>
                  <a:pt x="125223" y="752418"/>
                  <a:pt x="125368" y="740576"/>
                  <a:pt x="125079" y="728733"/>
                </a:cubicBezTo>
                <a:cubicBezTo>
                  <a:pt x="124934" y="720790"/>
                  <a:pt x="124790" y="712847"/>
                  <a:pt x="123346" y="705049"/>
                </a:cubicBezTo>
                <a:cubicBezTo>
                  <a:pt x="119735" y="685841"/>
                  <a:pt x="109482" y="671977"/>
                  <a:pt x="90996" y="664900"/>
                </a:cubicBezTo>
                <a:cubicBezTo>
                  <a:pt x="76410" y="659268"/>
                  <a:pt x="61679" y="654358"/>
                  <a:pt x="47093" y="649014"/>
                </a:cubicBezTo>
                <a:cubicBezTo>
                  <a:pt x="42616" y="647426"/>
                  <a:pt x="38139" y="645548"/>
                  <a:pt x="33807" y="643526"/>
                </a:cubicBezTo>
                <a:cubicBezTo>
                  <a:pt x="12288" y="633272"/>
                  <a:pt x="4778" y="617531"/>
                  <a:pt x="9977" y="594135"/>
                </a:cubicBezTo>
                <a:cubicBezTo>
                  <a:pt x="13299" y="579405"/>
                  <a:pt x="20375" y="566262"/>
                  <a:pt x="27163" y="552976"/>
                </a:cubicBezTo>
                <a:cubicBezTo>
                  <a:pt x="32362" y="542866"/>
                  <a:pt x="37417" y="532902"/>
                  <a:pt x="42038" y="522504"/>
                </a:cubicBezTo>
                <a:cubicBezTo>
                  <a:pt x="53014" y="497230"/>
                  <a:pt x="51426" y="473979"/>
                  <a:pt x="31062" y="453472"/>
                </a:cubicBezTo>
                <a:cubicBezTo>
                  <a:pt x="23553" y="445962"/>
                  <a:pt x="17776" y="437152"/>
                  <a:pt x="11710" y="428487"/>
                </a:cubicBezTo>
                <a:cubicBezTo>
                  <a:pt x="-8364" y="399748"/>
                  <a:pt x="-132" y="365088"/>
                  <a:pt x="17632" y="340103"/>
                </a:cubicBezTo>
                <a:cubicBezTo>
                  <a:pt x="38572" y="310642"/>
                  <a:pt x="67889" y="299522"/>
                  <a:pt x="103416" y="306598"/>
                </a:cubicBezTo>
                <a:close/>
                <a:moveTo>
                  <a:pt x="293182" y="243054"/>
                </a:moveTo>
                <a:cubicBezTo>
                  <a:pt x="294048" y="253741"/>
                  <a:pt x="295059" y="263995"/>
                  <a:pt x="299247" y="273526"/>
                </a:cubicBezTo>
                <a:cubicBezTo>
                  <a:pt x="305602" y="287824"/>
                  <a:pt x="316289" y="296345"/>
                  <a:pt x="331597" y="299377"/>
                </a:cubicBezTo>
                <a:cubicBezTo>
                  <a:pt x="352682" y="303565"/>
                  <a:pt x="362503" y="319163"/>
                  <a:pt x="356293" y="339526"/>
                </a:cubicBezTo>
                <a:cubicBezTo>
                  <a:pt x="354993" y="343714"/>
                  <a:pt x="356726" y="347035"/>
                  <a:pt x="357303" y="350646"/>
                </a:cubicBezTo>
                <a:cubicBezTo>
                  <a:pt x="358604" y="358589"/>
                  <a:pt x="361492" y="365954"/>
                  <a:pt x="365969" y="372597"/>
                </a:cubicBezTo>
                <a:cubicBezTo>
                  <a:pt x="380699" y="394116"/>
                  <a:pt x="403951" y="396571"/>
                  <a:pt x="422436" y="378229"/>
                </a:cubicBezTo>
                <a:cubicBezTo>
                  <a:pt x="426047" y="374619"/>
                  <a:pt x="427491" y="374908"/>
                  <a:pt x="430379" y="378663"/>
                </a:cubicBezTo>
                <a:cubicBezTo>
                  <a:pt x="445399" y="398593"/>
                  <a:pt x="459118" y="419100"/>
                  <a:pt x="462007" y="444662"/>
                </a:cubicBezTo>
                <a:cubicBezTo>
                  <a:pt x="466773" y="487555"/>
                  <a:pt x="431246" y="524526"/>
                  <a:pt x="392686" y="522215"/>
                </a:cubicBezTo>
                <a:cubicBezTo>
                  <a:pt x="388498" y="521926"/>
                  <a:pt x="384887" y="520337"/>
                  <a:pt x="380988" y="518893"/>
                </a:cubicBezTo>
                <a:cubicBezTo>
                  <a:pt x="360337" y="511672"/>
                  <a:pt x="350661" y="516727"/>
                  <a:pt x="344162" y="537812"/>
                </a:cubicBezTo>
                <a:cubicBezTo>
                  <a:pt x="339684" y="552254"/>
                  <a:pt x="335352" y="566840"/>
                  <a:pt x="328709" y="580415"/>
                </a:cubicBezTo>
                <a:cubicBezTo>
                  <a:pt x="327120" y="583593"/>
                  <a:pt x="325532" y="586914"/>
                  <a:pt x="323510" y="589947"/>
                </a:cubicBezTo>
                <a:cubicBezTo>
                  <a:pt x="317589" y="598612"/>
                  <a:pt x="309790" y="599912"/>
                  <a:pt x="301269" y="593558"/>
                </a:cubicBezTo>
                <a:cubicBezTo>
                  <a:pt x="293037" y="587348"/>
                  <a:pt x="288849" y="577960"/>
                  <a:pt x="283506" y="569584"/>
                </a:cubicBezTo>
                <a:cubicBezTo>
                  <a:pt x="280762" y="565107"/>
                  <a:pt x="278451" y="560053"/>
                  <a:pt x="277440" y="554998"/>
                </a:cubicBezTo>
                <a:cubicBezTo>
                  <a:pt x="271663" y="527269"/>
                  <a:pt x="251445" y="513983"/>
                  <a:pt x="227327" y="505029"/>
                </a:cubicBezTo>
                <a:cubicBezTo>
                  <a:pt x="208408" y="497952"/>
                  <a:pt x="188623" y="494342"/>
                  <a:pt x="168405" y="493187"/>
                </a:cubicBezTo>
                <a:cubicBezTo>
                  <a:pt x="163927" y="492898"/>
                  <a:pt x="162627" y="490732"/>
                  <a:pt x="161617" y="487266"/>
                </a:cubicBezTo>
                <a:cubicBezTo>
                  <a:pt x="157862" y="476001"/>
                  <a:pt x="158584" y="464303"/>
                  <a:pt x="159595" y="452894"/>
                </a:cubicBezTo>
                <a:cubicBezTo>
                  <a:pt x="162483" y="424155"/>
                  <a:pt x="169415" y="396137"/>
                  <a:pt x="178513" y="368698"/>
                </a:cubicBezTo>
                <a:cubicBezTo>
                  <a:pt x="180969" y="361333"/>
                  <a:pt x="184435" y="354545"/>
                  <a:pt x="189778" y="348768"/>
                </a:cubicBezTo>
                <a:cubicBezTo>
                  <a:pt x="195411" y="342558"/>
                  <a:pt x="200754" y="335915"/>
                  <a:pt x="206820" y="330139"/>
                </a:cubicBezTo>
                <a:cubicBezTo>
                  <a:pt x="222995" y="315408"/>
                  <a:pt x="236570" y="299089"/>
                  <a:pt x="246101" y="279015"/>
                </a:cubicBezTo>
                <a:cubicBezTo>
                  <a:pt x="255344" y="259663"/>
                  <a:pt x="272963" y="249698"/>
                  <a:pt x="293182" y="243054"/>
                </a:cubicBezTo>
                <a:close/>
                <a:moveTo>
                  <a:pt x="874632" y="203795"/>
                </a:moveTo>
                <a:lnTo>
                  <a:pt x="874754" y="203917"/>
                </a:lnTo>
                <a:lnTo>
                  <a:pt x="874768" y="203873"/>
                </a:lnTo>
                <a:close/>
                <a:moveTo>
                  <a:pt x="874754" y="202184"/>
                </a:moveTo>
                <a:cubicBezTo>
                  <a:pt x="874609" y="202617"/>
                  <a:pt x="874320" y="203051"/>
                  <a:pt x="874320" y="203483"/>
                </a:cubicBezTo>
                <a:lnTo>
                  <a:pt x="874383" y="203546"/>
                </a:lnTo>
                <a:lnTo>
                  <a:pt x="874977" y="202407"/>
                </a:lnTo>
                <a:close/>
                <a:moveTo>
                  <a:pt x="483235" y="164924"/>
                </a:moveTo>
                <a:cubicBezTo>
                  <a:pt x="500999" y="166080"/>
                  <a:pt x="518907" y="164635"/>
                  <a:pt x="536670" y="165357"/>
                </a:cubicBezTo>
                <a:cubicBezTo>
                  <a:pt x="547935" y="165791"/>
                  <a:pt x="558478" y="168679"/>
                  <a:pt x="567865" y="175033"/>
                </a:cubicBezTo>
                <a:cubicBezTo>
                  <a:pt x="572197" y="177922"/>
                  <a:pt x="576819" y="180666"/>
                  <a:pt x="581151" y="183699"/>
                </a:cubicBezTo>
                <a:cubicBezTo>
                  <a:pt x="594871" y="193230"/>
                  <a:pt x="610323" y="198140"/>
                  <a:pt x="626787" y="196985"/>
                </a:cubicBezTo>
                <a:cubicBezTo>
                  <a:pt x="653793" y="194963"/>
                  <a:pt x="675312" y="205073"/>
                  <a:pt x="694952" y="222403"/>
                </a:cubicBezTo>
                <a:cubicBezTo>
                  <a:pt x="703329" y="229768"/>
                  <a:pt x="713438" y="235256"/>
                  <a:pt x="722681" y="241755"/>
                </a:cubicBezTo>
                <a:cubicBezTo>
                  <a:pt x="728025" y="245509"/>
                  <a:pt x="733223" y="249409"/>
                  <a:pt x="738133" y="253597"/>
                </a:cubicBezTo>
                <a:cubicBezTo>
                  <a:pt x="744488" y="259085"/>
                  <a:pt x="748965" y="265873"/>
                  <a:pt x="749543" y="274538"/>
                </a:cubicBezTo>
                <a:cubicBezTo>
                  <a:pt x="750987" y="294323"/>
                  <a:pt x="763118" y="307176"/>
                  <a:pt x="777560" y="318441"/>
                </a:cubicBezTo>
                <a:cubicBezTo>
                  <a:pt x="784636" y="323928"/>
                  <a:pt x="792868" y="328261"/>
                  <a:pt x="799945" y="333749"/>
                </a:cubicBezTo>
                <a:cubicBezTo>
                  <a:pt x="812798" y="343425"/>
                  <a:pt x="817419" y="357722"/>
                  <a:pt x="816409" y="377363"/>
                </a:cubicBezTo>
                <a:cubicBezTo>
                  <a:pt x="811354" y="393683"/>
                  <a:pt x="819730" y="410435"/>
                  <a:pt x="828684" y="427332"/>
                </a:cubicBezTo>
                <a:cubicBezTo>
                  <a:pt x="834028" y="437297"/>
                  <a:pt x="838215" y="447839"/>
                  <a:pt x="835327" y="459826"/>
                </a:cubicBezTo>
                <a:cubicBezTo>
                  <a:pt x="834316" y="464303"/>
                  <a:pt x="833161" y="465458"/>
                  <a:pt x="828828" y="462715"/>
                </a:cubicBezTo>
                <a:cubicBezTo>
                  <a:pt x="819008" y="456504"/>
                  <a:pt x="808466" y="452027"/>
                  <a:pt x="796912" y="449861"/>
                </a:cubicBezTo>
                <a:cubicBezTo>
                  <a:pt x="779149" y="446395"/>
                  <a:pt x="763118" y="450150"/>
                  <a:pt x="748243" y="460259"/>
                </a:cubicBezTo>
                <a:cubicBezTo>
                  <a:pt x="730768" y="472102"/>
                  <a:pt x="711850" y="480622"/>
                  <a:pt x="690331" y="481778"/>
                </a:cubicBezTo>
                <a:cubicBezTo>
                  <a:pt x="690042" y="481778"/>
                  <a:pt x="689898" y="481778"/>
                  <a:pt x="689609" y="481778"/>
                </a:cubicBezTo>
                <a:cubicBezTo>
                  <a:pt x="681522" y="481778"/>
                  <a:pt x="673001" y="482211"/>
                  <a:pt x="668235" y="474268"/>
                </a:cubicBezTo>
                <a:cubicBezTo>
                  <a:pt x="663614" y="466469"/>
                  <a:pt x="669390" y="460115"/>
                  <a:pt x="673146" y="453760"/>
                </a:cubicBezTo>
                <a:cubicBezTo>
                  <a:pt x="676467" y="448273"/>
                  <a:pt x="680078" y="442785"/>
                  <a:pt x="682244" y="436575"/>
                </a:cubicBezTo>
                <a:cubicBezTo>
                  <a:pt x="685710" y="426321"/>
                  <a:pt x="682533" y="420544"/>
                  <a:pt x="671701" y="419533"/>
                </a:cubicBezTo>
                <a:cubicBezTo>
                  <a:pt x="660003" y="418522"/>
                  <a:pt x="648161" y="418522"/>
                  <a:pt x="636319" y="417945"/>
                </a:cubicBezTo>
                <a:cubicBezTo>
                  <a:pt x="626932" y="417512"/>
                  <a:pt x="617689" y="416068"/>
                  <a:pt x="608879" y="412168"/>
                </a:cubicBezTo>
                <a:cubicBezTo>
                  <a:pt x="594871" y="405958"/>
                  <a:pt x="586206" y="395993"/>
                  <a:pt x="584906" y="379963"/>
                </a:cubicBezTo>
                <a:cubicBezTo>
                  <a:pt x="583462" y="362344"/>
                  <a:pt x="575952" y="354401"/>
                  <a:pt x="558766" y="350068"/>
                </a:cubicBezTo>
                <a:cubicBezTo>
                  <a:pt x="547213" y="347180"/>
                  <a:pt x="535371" y="347036"/>
                  <a:pt x="523673" y="345735"/>
                </a:cubicBezTo>
                <a:cubicBezTo>
                  <a:pt x="517174" y="345014"/>
                  <a:pt x="511831" y="342703"/>
                  <a:pt x="507065" y="338082"/>
                </a:cubicBezTo>
                <a:cubicBezTo>
                  <a:pt x="498833" y="329994"/>
                  <a:pt x="490457" y="322051"/>
                  <a:pt x="481791" y="314397"/>
                </a:cubicBezTo>
                <a:cubicBezTo>
                  <a:pt x="470382" y="304288"/>
                  <a:pt x="461140" y="304144"/>
                  <a:pt x="448864" y="313242"/>
                </a:cubicBezTo>
                <a:cubicBezTo>
                  <a:pt x="440632" y="319307"/>
                  <a:pt x="434422" y="327250"/>
                  <a:pt x="428068" y="335193"/>
                </a:cubicBezTo>
                <a:cubicBezTo>
                  <a:pt x="421714" y="342992"/>
                  <a:pt x="416225" y="351657"/>
                  <a:pt x="407850" y="357578"/>
                </a:cubicBezTo>
                <a:cubicBezTo>
                  <a:pt x="394274" y="367110"/>
                  <a:pt x="384742" y="363499"/>
                  <a:pt x="381276" y="347325"/>
                </a:cubicBezTo>
                <a:cubicBezTo>
                  <a:pt x="379110" y="337071"/>
                  <a:pt x="380554" y="327106"/>
                  <a:pt x="382287" y="317286"/>
                </a:cubicBezTo>
                <a:cubicBezTo>
                  <a:pt x="384454" y="305010"/>
                  <a:pt x="379977" y="296345"/>
                  <a:pt x="369578" y="289846"/>
                </a:cubicBezTo>
                <a:cubicBezTo>
                  <a:pt x="362646" y="285513"/>
                  <a:pt x="354848" y="282914"/>
                  <a:pt x="347338" y="279881"/>
                </a:cubicBezTo>
                <a:cubicBezTo>
                  <a:pt x="326686" y="271505"/>
                  <a:pt x="314555" y="256341"/>
                  <a:pt x="310078" y="234823"/>
                </a:cubicBezTo>
                <a:cubicBezTo>
                  <a:pt x="309500" y="232223"/>
                  <a:pt x="310078" y="230346"/>
                  <a:pt x="311667" y="228179"/>
                </a:cubicBezTo>
                <a:cubicBezTo>
                  <a:pt x="325531" y="210127"/>
                  <a:pt x="342861" y="200595"/>
                  <a:pt x="366257" y="206228"/>
                </a:cubicBezTo>
                <a:cubicBezTo>
                  <a:pt x="373622" y="207960"/>
                  <a:pt x="380410" y="207383"/>
                  <a:pt x="386908" y="203051"/>
                </a:cubicBezTo>
                <a:cubicBezTo>
                  <a:pt x="395863" y="196985"/>
                  <a:pt x="405539" y="191931"/>
                  <a:pt x="414203" y="185576"/>
                </a:cubicBezTo>
                <a:cubicBezTo>
                  <a:pt x="434856" y="170412"/>
                  <a:pt x="457673" y="163335"/>
                  <a:pt x="483235" y="164924"/>
                </a:cubicBezTo>
                <a:close/>
                <a:moveTo>
                  <a:pt x="700586" y="95026"/>
                </a:moveTo>
                <a:lnTo>
                  <a:pt x="698567" y="96467"/>
                </a:lnTo>
                <a:lnTo>
                  <a:pt x="700388" y="95487"/>
                </a:lnTo>
                <a:close/>
                <a:moveTo>
                  <a:pt x="664770" y="46501"/>
                </a:moveTo>
                <a:cubicBezTo>
                  <a:pt x="682244" y="42746"/>
                  <a:pt x="696542" y="48523"/>
                  <a:pt x="707518" y="62387"/>
                </a:cubicBezTo>
                <a:cubicBezTo>
                  <a:pt x="713583" y="69897"/>
                  <a:pt x="718349" y="78273"/>
                  <a:pt x="722537" y="86938"/>
                </a:cubicBezTo>
                <a:cubicBezTo>
                  <a:pt x="729036" y="100513"/>
                  <a:pt x="737412" y="112789"/>
                  <a:pt x="748677" y="122465"/>
                </a:cubicBezTo>
                <a:cubicBezTo>
                  <a:pt x="757775" y="130264"/>
                  <a:pt x="769329" y="131997"/>
                  <a:pt x="781027" y="131274"/>
                </a:cubicBezTo>
                <a:cubicBezTo>
                  <a:pt x="798790" y="130264"/>
                  <a:pt x="816265" y="126797"/>
                  <a:pt x="833884" y="124198"/>
                </a:cubicBezTo>
                <a:cubicBezTo>
                  <a:pt x="869988" y="118999"/>
                  <a:pt x="885585" y="136040"/>
                  <a:pt x="889773" y="169545"/>
                </a:cubicBezTo>
                <a:cubicBezTo>
                  <a:pt x="891939" y="187309"/>
                  <a:pt x="890640" y="205073"/>
                  <a:pt x="891362" y="222836"/>
                </a:cubicBezTo>
                <a:cubicBezTo>
                  <a:pt x="891651" y="229479"/>
                  <a:pt x="892084" y="236267"/>
                  <a:pt x="893240" y="242910"/>
                </a:cubicBezTo>
                <a:cubicBezTo>
                  <a:pt x="896994" y="263562"/>
                  <a:pt x="907248" y="279159"/>
                  <a:pt x="928189" y="286380"/>
                </a:cubicBezTo>
                <a:cubicBezTo>
                  <a:pt x="941764" y="291146"/>
                  <a:pt x="954617" y="297211"/>
                  <a:pt x="966893" y="304721"/>
                </a:cubicBezTo>
                <a:cubicBezTo>
                  <a:pt x="976713" y="310786"/>
                  <a:pt x="984512" y="319018"/>
                  <a:pt x="989133" y="329705"/>
                </a:cubicBezTo>
                <a:cubicBezTo>
                  <a:pt x="999820" y="354112"/>
                  <a:pt x="1000831" y="378952"/>
                  <a:pt x="990866" y="403936"/>
                </a:cubicBezTo>
                <a:cubicBezTo>
                  <a:pt x="987400" y="412746"/>
                  <a:pt x="981479" y="419822"/>
                  <a:pt x="975846" y="427188"/>
                </a:cubicBezTo>
                <a:cubicBezTo>
                  <a:pt x="970214" y="434408"/>
                  <a:pt x="964582" y="436719"/>
                  <a:pt x="954472" y="433109"/>
                </a:cubicBezTo>
                <a:cubicBezTo>
                  <a:pt x="930355" y="424299"/>
                  <a:pt x="904937" y="425599"/>
                  <a:pt x="879664" y="428343"/>
                </a:cubicBezTo>
                <a:cubicBezTo>
                  <a:pt x="874176" y="428921"/>
                  <a:pt x="868688" y="429787"/>
                  <a:pt x="863345" y="430509"/>
                </a:cubicBezTo>
                <a:cubicBezTo>
                  <a:pt x="861179" y="430798"/>
                  <a:pt x="859735" y="430220"/>
                  <a:pt x="858434" y="428487"/>
                </a:cubicBezTo>
                <a:cubicBezTo>
                  <a:pt x="852224" y="419389"/>
                  <a:pt x="845581" y="410435"/>
                  <a:pt x="839660" y="401192"/>
                </a:cubicBezTo>
                <a:cubicBezTo>
                  <a:pt x="833739" y="391950"/>
                  <a:pt x="830851" y="381840"/>
                  <a:pt x="833450" y="370864"/>
                </a:cubicBezTo>
                <a:cubicBezTo>
                  <a:pt x="836916" y="355700"/>
                  <a:pt x="832439" y="341547"/>
                  <a:pt x="828829" y="327106"/>
                </a:cubicBezTo>
                <a:cubicBezTo>
                  <a:pt x="827529" y="321762"/>
                  <a:pt x="826373" y="316419"/>
                  <a:pt x="825363" y="311075"/>
                </a:cubicBezTo>
                <a:cubicBezTo>
                  <a:pt x="824929" y="308909"/>
                  <a:pt x="825363" y="307176"/>
                  <a:pt x="827240" y="305443"/>
                </a:cubicBezTo>
                <a:cubicBezTo>
                  <a:pt x="854535" y="278870"/>
                  <a:pt x="866377" y="244787"/>
                  <a:pt x="874320" y="208683"/>
                </a:cubicBezTo>
                <a:cubicBezTo>
                  <a:pt x="874465" y="207816"/>
                  <a:pt x="874320" y="206805"/>
                  <a:pt x="873454" y="205217"/>
                </a:cubicBezTo>
                <a:cubicBezTo>
                  <a:pt x="860312" y="232945"/>
                  <a:pt x="841538" y="256341"/>
                  <a:pt x="820019" y="278581"/>
                </a:cubicBezTo>
                <a:cubicBezTo>
                  <a:pt x="814820" y="248398"/>
                  <a:pt x="813087" y="219225"/>
                  <a:pt x="820741" y="189908"/>
                </a:cubicBezTo>
                <a:cubicBezTo>
                  <a:pt x="806011" y="206805"/>
                  <a:pt x="801245" y="227168"/>
                  <a:pt x="799512" y="248398"/>
                </a:cubicBezTo>
                <a:cubicBezTo>
                  <a:pt x="797779" y="269627"/>
                  <a:pt x="800234" y="290568"/>
                  <a:pt x="804278" y="312664"/>
                </a:cubicBezTo>
                <a:cubicBezTo>
                  <a:pt x="789980" y="303565"/>
                  <a:pt x="779294" y="293601"/>
                  <a:pt x="776261" y="277426"/>
                </a:cubicBezTo>
                <a:cubicBezTo>
                  <a:pt x="775394" y="272660"/>
                  <a:pt x="774383" y="268039"/>
                  <a:pt x="773228" y="263417"/>
                </a:cubicBezTo>
                <a:cubicBezTo>
                  <a:pt x="771206" y="255619"/>
                  <a:pt x="767307" y="248975"/>
                  <a:pt x="761097" y="243487"/>
                </a:cubicBezTo>
                <a:cubicBezTo>
                  <a:pt x="745500" y="229912"/>
                  <a:pt x="727736" y="219369"/>
                  <a:pt x="711561" y="206805"/>
                </a:cubicBezTo>
                <a:cubicBezTo>
                  <a:pt x="703474" y="200451"/>
                  <a:pt x="695097" y="194674"/>
                  <a:pt x="686866" y="188609"/>
                </a:cubicBezTo>
                <a:cubicBezTo>
                  <a:pt x="674446" y="179366"/>
                  <a:pt x="660726" y="175033"/>
                  <a:pt x="645273" y="175033"/>
                </a:cubicBezTo>
                <a:cubicBezTo>
                  <a:pt x="634297" y="175178"/>
                  <a:pt x="623177" y="175899"/>
                  <a:pt x="612202" y="173589"/>
                </a:cubicBezTo>
                <a:cubicBezTo>
                  <a:pt x="603681" y="171856"/>
                  <a:pt x="596749" y="167524"/>
                  <a:pt x="590106" y="160880"/>
                </a:cubicBezTo>
                <a:cubicBezTo>
                  <a:pt x="606136" y="157125"/>
                  <a:pt x="621444" y="153082"/>
                  <a:pt x="636030" y="147160"/>
                </a:cubicBezTo>
                <a:cubicBezTo>
                  <a:pt x="659282" y="137773"/>
                  <a:pt x="680656" y="125498"/>
                  <a:pt x="695531" y="104557"/>
                </a:cubicBezTo>
                <a:lnTo>
                  <a:pt x="699512" y="97418"/>
                </a:lnTo>
                <a:lnTo>
                  <a:pt x="698564" y="96470"/>
                </a:lnTo>
                <a:lnTo>
                  <a:pt x="653397" y="121797"/>
                </a:lnTo>
                <a:cubicBezTo>
                  <a:pt x="637366" y="127917"/>
                  <a:pt x="620578" y="132213"/>
                  <a:pt x="603681" y="136185"/>
                </a:cubicBezTo>
                <a:cubicBezTo>
                  <a:pt x="592994" y="138640"/>
                  <a:pt x="582018" y="140517"/>
                  <a:pt x="571331" y="143406"/>
                </a:cubicBezTo>
                <a:cubicBezTo>
                  <a:pt x="560067" y="146438"/>
                  <a:pt x="548802" y="143550"/>
                  <a:pt x="537538" y="144416"/>
                </a:cubicBezTo>
                <a:cubicBezTo>
                  <a:pt x="517608" y="146005"/>
                  <a:pt x="497822" y="149038"/>
                  <a:pt x="477893" y="147883"/>
                </a:cubicBezTo>
                <a:cubicBezTo>
                  <a:pt x="474860" y="147738"/>
                  <a:pt x="471827" y="147594"/>
                  <a:pt x="468072" y="147449"/>
                </a:cubicBezTo>
                <a:cubicBezTo>
                  <a:pt x="469661" y="143839"/>
                  <a:pt x="472116" y="141962"/>
                  <a:pt x="474282" y="139940"/>
                </a:cubicBezTo>
                <a:cubicBezTo>
                  <a:pt x="494068" y="121310"/>
                  <a:pt x="516741" y="106868"/>
                  <a:pt x="540715" y="94303"/>
                </a:cubicBezTo>
                <a:cubicBezTo>
                  <a:pt x="580285" y="73651"/>
                  <a:pt x="621011" y="56032"/>
                  <a:pt x="664770" y="46501"/>
                </a:cubicBezTo>
                <a:close/>
                <a:moveTo>
                  <a:pt x="355688" y="0"/>
                </a:moveTo>
                <a:cubicBezTo>
                  <a:pt x="362358" y="16"/>
                  <a:pt x="369904" y="1298"/>
                  <a:pt x="378533" y="3753"/>
                </a:cubicBezTo>
                <a:cubicBezTo>
                  <a:pt x="390087" y="6930"/>
                  <a:pt x="401062" y="11407"/>
                  <a:pt x="412038" y="16462"/>
                </a:cubicBezTo>
                <a:cubicBezTo>
                  <a:pt x="430523" y="24983"/>
                  <a:pt x="449731" y="32203"/>
                  <a:pt x="469083" y="38847"/>
                </a:cubicBezTo>
                <a:cubicBezTo>
                  <a:pt x="485691" y="44623"/>
                  <a:pt x="502155" y="40435"/>
                  <a:pt x="518185" y="34514"/>
                </a:cubicBezTo>
                <a:cubicBezTo>
                  <a:pt x="531328" y="29748"/>
                  <a:pt x="544180" y="23827"/>
                  <a:pt x="558622" y="25271"/>
                </a:cubicBezTo>
                <a:cubicBezTo>
                  <a:pt x="572487" y="26571"/>
                  <a:pt x="584906" y="30904"/>
                  <a:pt x="591983" y="44046"/>
                </a:cubicBezTo>
                <a:cubicBezTo>
                  <a:pt x="551835" y="64264"/>
                  <a:pt x="512408" y="84916"/>
                  <a:pt x="477026" y="112355"/>
                </a:cubicBezTo>
                <a:cubicBezTo>
                  <a:pt x="466339" y="120587"/>
                  <a:pt x="456519" y="129685"/>
                  <a:pt x="447421" y="139506"/>
                </a:cubicBezTo>
                <a:cubicBezTo>
                  <a:pt x="445976" y="141095"/>
                  <a:pt x="444965" y="143261"/>
                  <a:pt x="442655" y="143838"/>
                </a:cubicBezTo>
                <a:cubicBezTo>
                  <a:pt x="428646" y="147304"/>
                  <a:pt x="418103" y="156692"/>
                  <a:pt x="406839" y="164779"/>
                </a:cubicBezTo>
                <a:cubicBezTo>
                  <a:pt x="396585" y="172145"/>
                  <a:pt x="386043" y="178644"/>
                  <a:pt x="372756" y="177921"/>
                </a:cubicBezTo>
                <a:cubicBezTo>
                  <a:pt x="369290" y="177777"/>
                  <a:pt x="365824" y="177199"/>
                  <a:pt x="361636" y="176622"/>
                </a:cubicBezTo>
                <a:cubicBezTo>
                  <a:pt x="388497" y="140084"/>
                  <a:pt x="413771" y="103546"/>
                  <a:pt x="406694" y="54877"/>
                </a:cubicBezTo>
                <a:cubicBezTo>
                  <a:pt x="400196" y="81305"/>
                  <a:pt x="387920" y="104701"/>
                  <a:pt x="371601" y="127231"/>
                </a:cubicBezTo>
                <a:cubicBezTo>
                  <a:pt x="362503" y="97625"/>
                  <a:pt x="357592" y="68164"/>
                  <a:pt x="358314" y="37836"/>
                </a:cubicBezTo>
                <a:cubicBezTo>
                  <a:pt x="350227" y="62964"/>
                  <a:pt x="345605" y="88526"/>
                  <a:pt x="346905" y="114955"/>
                </a:cubicBezTo>
                <a:cubicBezTo>
                  <a:pt x="347483" y="125642"/>
                  <a:pt x="349794" y="135751"/>
                  <a:pt x="352393" y="146005"/>
                </a:cubicBezTo>
                <a:cubicBezTo>
                  <a:pt x="353404" y="149904"/>
                  <a:pt x="352682" y="152648"/>
                  <a:pt x="350227" y="155825"/>
                </a:cubicBezTo>
                <a:cubicBezTo>
                  <a:pt x="334774" y="176188"/>
                  <a:pt x="317589" y="194818"/>
                  <a:pt x="298380" y="211715"/>
                </a:cubicBezTo>
                <a:cubicBezTo>
                  <a:pt x="283217" y="225146"/>
                  <a:pt x="266609" y="232656"/>
                  <a:pt x="245523" y="231789"/>
                </a:cubicBezTo>
                <a:cubicBezTo>
                  <a:pt x="217218" y="230634"/>
                  <a:pt x="189634" y="226301"/>
                  <a:pt x="162628" y="218069"/>
                </a:cubicBezTo>
                <a:cubicBezTo>
                  <a:pt x="161761" y="217203"/>
                  <a:pt x="160750" y="216625"/>
                  <a:pt x="159595" y="217636"/>
                </a:cubicBezTo>
                <a:lnTo>
                  <a:pt x="159618" y="217660"/>
                </a:lnTo>
                <a:lnTo>
                  <a:pt x="162483" y="218069"/>
                </a:lnTo>
                <a:cubicBezTo>
                  <a:pt x="162195" y="218502"/>
                  <a:pt x="161761" y="218936"/>
                  <a:pt x="161328" y="219369"/>
                </a:cubicBezTo>
                <a:lnTo>
                  <a:pt x="161320" y="219361"/>
                </a:lnTo>
                <a:lnTo>
                  <a:pt x="161328" y="219369"/>
                </a:lnTo>
                <a:cubicBezTo>
                  <a:pt x="183713" y="233811"/>
                  <a:pt x="205809" y="248975"/>
                  <a:pt x="232526" y="254896"/>
                </a:cubicBezTo>
                <a:cubicBezTo>
                  <a:pt x="236714" y="255762"/>
                  <a:pt x="234548" y="257640"/>
                  <a:pt x="233537" y="259373"/>
                </a:cubicBezTo>
                <a:cubicBezTo>
                  <a:pt x="222850" y="278148"/>
                  <a:pt x="208841" y="294322"/>
                  <a:pt x="193244" y="309197"/>
                </a:cubicBezTo>
                <a:cubicBezTo>
                  <a:pt x="191078" y="311364"/>
                  <a:pt x="189200" y="310786"/>
                  <a:pt x="186745" y="309920"/>
                </a:cubicBezTo>
                <a:cubicBezTo>
                  <a:pt x="165516" y="301688"/>
                  <a:pt x="144286" y="293167"/>
                  <a:pt x="122335" y="286524"/>
                </a:cubicBezTo>
                <a:cubicBezTo>
                  <a:pt x="117713" y="285079"/>
                  <a:pt x="118869" y="282191"/>
                  <a:pt x="119013" y="279158"/>
                </a:cubicBezTo>
                <a:cubicBezTo>
                  <a:pt x="120169" y="261973"/>
                  <a:pt x="122913" y="244787"/>
                  <a:pt x="125945" y="227890"/>
                </a:cubicBezTo>
                <a:cubicBezTo>
                  <a:pt x="130278" y="203772"/>
                  <a:pt x="131145" y="179076"/>
                  <a:pt x="136055" y="155103"/>
                </a:cubicBezTo>
                <a:cubicBezTo>
                  <a:pt x="140387" y="134018"/>
                  <a:pt x="149919" y="115966"/>
                  <a:pt x="166671" y="101813"/>
                </a:cubicBezTo>
                <a:cubicBezTo>
                  <a:pt x="184146" y="86938"/>
                  <a:pt x="204653" y="85783"/>
                  <a:pt x="226027" y="88237"/>
                </a:cubicBezTo>
                <a:cubicBezTo>
                  <a:pt x="237003" y="89393"/>
                  <a:pt x="247834" y="91704"/>
                  <a:pt x="258954" y="91993"/>
                </a:cubicBezTo>
                <a:cubicBezTo>
                  <a:pt x="275418" y="92425"/>
                  <a:pt x="287549" y="85060"/>
                  <a:pt x="296936" y="72352"/>
                </a:cubicBezTo>
                <a:cubicBezTo>
                  <a:pt x="304879" y="61520"/>
                  <a:pt x="308923" y="48812"/>
                  <a:pt x="313689" y="36536"/>
                </a:cubicBezTo>
                <a:cubicBezTo>
                  <a:pt x="323546" y="11299"/>
                  <a:pt x="335677" y="-47"/>
                  <a:pt x="355688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25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11276</TotalTime>
  <Words>171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98</cp:revision>
  <dcterms:created xsi:type="dcterms:W3CDTF">2018-02-18T19:39:47Z</dcterms:created>
  <dcterms:modified xsi:type="dcterms:W3CDTF">2020-08-31T07:42:18Z</dcterms:modified>
</cp:coreProperties>
</file>