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971" autoAdjust="0"/>
  </p:normalViewPr>
  <p:slideViewPr>
    <p:cSldViewPr>
      <p:cViewPr>
        <p:scale>
          <a:sx n="130" d="100"/>
          <a:sy n="130" d="100"/>
        </p:scale>
        <p:origin x="-1122" y="-31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Background Layout">
    <p:bg>
      <p:bgPr>
        <a:gradFill flip="none" rotWithShape="1">
          <a:gsLst>
            <a:gs pos="77000">
              <a:schemeClr val="tx1">
                <a:lumMod val="75000"/>
                <a:lumOff val="25000"/>
              </a:schemeClr>
            </a:gs>
            <a:gs pos="27000">
              <a:schemeClr val="tx1">
                <a:lumMod val="75000"/>
                <a:lumOff val="25000"/>
              </a:schemeClr>
            </a:gs>
            <a:gs pos="53000">
              <a:schemeClr val="tx1">
                <a:lumMod val="75000"/>
                <a:lumOff val="25000"/>
                <a:alpha val="88000"/>
              </a:schemeClr>
            </a:gs>
            <a:gs pos="100000">
              <a:schemeClr val="tx1">
                <a:lumMod val="85000"/>
                <a:lumOff val="15000"/>
              </a:schemeClr>
            </a:gs>
            <a:gs pos="1000">
              <a:schemeClr val="tx1">
                <a:lumMod val="85000"/>
                <a:lumOff val="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1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981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0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Backgroun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906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2784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7328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99934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5512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570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902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FDB45A8-0CC5-4418-AFD8-FFB28ABB20FE}" type="datetimeFigureOut">
              <a:rPr lang="ko-KR" altLang="en-US" smtClean="0"/>
              <a:t>2014-03-27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5D066E4A-ADAA-4178-B525-AB0902DB549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501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bg1">
                <a:lumMod val="85000"/>
                <a:alpha val="60000"/>
              </a:schemeClr>
            </a:gs>
            <a:gs pos="0">
              <a:schemeClr val="bg1">
                <a:lumMod val="85000"/>
                <a:alpha val="60000"/>
              </a:schemeClr>
            </a:gs>
            <a:gs pos="50000">
              <a:schemeClr val="bg1"/>
            </a:gs>
            <a:gs pos="73000">
              <a:schemeClr val="bg1"/>
            </a:gs>
            <a:gs pos="26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230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charts-design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>
            <a:hlinkClick r:id="rId2"/>
          </p:cNvPr>
          <p:cNvSpPr txBox="1"/>
          <p:nvPr/>
        </p:nvSpPr>
        <p:spPr>
          <a:xfrm>
            <a:off x="1079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  Free PPT Diagrams : ALLPPT.com</a:t>
            </a:r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94533" y="662781"/>
            <a:ext cx="6225739" cy="354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3"/>
          <p:cNvGrpSpPr/>
          <p:nvPr/>
        </p:nvGrpSpPr>
        <p:grpSpPr>
          <a:xfrm>
            <a:off x="1426626" y="1702424"/>
            <a:ext cx="2455193" cy="2524353"/>
            <a:chOff x="3401870" y="2573905"/>
            <a:chExt cx="3195355" cy="3285365"/>
          </a:xfrm>
        </p:grpSpPr>
        <p:sp>
          <p:nvSpPr>
            <p:cNvPr id="6" name="사다리꼴 5"/>
            <p:cNvSpPr/>
            <p:nvPr/>
          </p:nvSpPr>
          <p:spPr>
            <a:xfrm>
              <a:off x="3401870" y="5589240"/>
              <a:ext cx="3195355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사다리꼴 6"/>
            <p:cNvSpPr/>
            <p:nvPr/>
          </p:nvSpPr>
          <p:spPr>
            <a:xfrm>
              <a:off x="3491881" y="5081329"/>
              <a:ext cx="3015334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사다리꼴 7"/>
            <p:cNvSpPr/>
            <p:nvPr/>
          </p:nvSpPr>
          <p:spPr>
            <a:xfrm>
              <a:off x="3626896" y="4753435"/>
              <a:ext cx="2745304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사다리꼴 8"/>
            <p:cNvSpPr/>
            <p:nvPr/>
          </p:nvSpPr>
          <p:spPr>
            <a:xfrm>
              <a:off x="3716906" y="4245521"/>
              <a:ext cx="2565284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사다리꼴 9"/>
            <p:cNvSpPr/>
            <p:nvPr/>
          </p:nvSpPr>
          <p:spPr>
            <a:xfrm>
              <a:off x="3851921" y="3917627"/>
              <a:ext cx="2295254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사다리꼴 10"/>
            <p:cNvSpPr/>
            <p:nvPr/>
          </p:nvSpPr>
          <p:spPr>
            <a:xfrm>
              <a:off x="3941931" y="3409713"/>
              <a:ext cx="2115234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사다리꼴 11"/>
            <p:cNvSpPr/>
            <p:nvPr/>
          </p:nvSpPr>
          <p:spPr>
            <a:xfrm>
              <a:off x="4076946" y="3081819"/>
              <a:ext cx="1845204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사다리꼴 12"/>
            <p:cNvSpPr/>
            <p:nvPr/>
          </p:nvSpPr>
          <p:spPr>
            <a:xfrm>
              <a:off x="4166955" y="2573905"/>
              <a:ext cx="1665186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65524" y="1114175"/>
            <a:ext cx="65468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0597" y="4438065"/>
            <a:ext cx="651377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848" y="3997351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7848" y="3351854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37848" y="2706357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7848" y="2060861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37848" y="2428608"/>
            <a:ext cx="1854060" cy="19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737848" y="1747886"/>
            <a:ext cx="185406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727192" y="3054868"/>
            <a:ext cx="1854060" cy="19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716536" y="3703073"/>
            <a:ext cx="1854060" cy="19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403178" y="1779662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403178" y="2326376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03178" y="2902440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03178" y="3478504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D. Text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0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" y="1234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Free PPT Chart Diagrams : ALLPPT.com</a:t>
            </a:r>
            <a:endParaRPr lang="en-US" altLang="ko-KR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>
            <a:hlinkClick r:id="rId2"/>
          </p:cNvPr>
          <p:cNvSpPr txBox="1"/>
          <p:nvPr/>
        </p:nvSpPr>
        <p:spPr>
          <a:xfrm>
            <a:off x="-9947" y="480399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</a:t>
            </a:r>
            <a:r>
              <a:rPr lang="en-US" altLang="ko-KR" sz="8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8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Templates, Diagrams and Charts</a:t>
            </a:r>
            <a:endParaRPr lang="ko-KR" altLang="en-US" sz="8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794533" y="662781"/>
            <a:ext cx="62257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own sub </a:t>
            </a:r>
            <a:r>
              <a:rPr kumimoji="0" lang="en-US" altLang="ko-KR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headline</a:t>
            </a:r>
            <a:endParaRPr kumimoji="0" lang="en-US" altLang="ko-KR" sz="13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그룹 13"/>
          <p:cNvGrpSpPr/>
          <p:nvPr/>
        </p:nvGrpSpPr>
        <p:grpSpPr>
          <a:xfrm>
            <a:off x="1426626" y="1702424"/>
            <a:ext cx="2455193" cy="2524353"/>
            <a:chOff x="3401870" y="2573905"/>
            <a:chExt cx="3195355" cy="3285365"/>
          </a:xfrm>
        </p:grpSpPr>
        <p:sp>
          <p:nvSpPr>
            <p:cNvPr id="6" name="사다리꼴 5"/>
            <p:cNvSpPr/>
            <p:nvPr/>
          </p:nvSpPr>
          <p:spPr>
            <a:xfrm>
              <a:off x="3401870" y="5589240"/>
              <a:ext cx="3195355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사다리꼴 6"/>
            <p:cNvSpPr/>
            <p:nvPr/>
          </p:nvSpPr>
          <p:spPr>
            <a:xfrm>
              <a:off x="3491881" y="5081329"/>
              <a:ext cx="3015334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사다리꼴 7"/>
            <p:cNvSpPr/>
            <p:nvPr/>
          </p:nvSpPr>
          <p:spPr>
            <a:xfrm>
              <a:off x="3626896" y="4753435"/>
              <a:ext cx="2745304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사다리꼴 8"/>
            <p:cNvSpPr/>
            <p:nvPr/>
          </p:nvSpPr>
          <p:spPr>
            <a:xfrm>
              <a:off x="3716906" y="4245521"/>
              <a:ext cx="2565284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사다리꼴 9"/>
            <p:cNvSpPr/>
            <p:nvPr/>
          </p:nvSpPr>
          <p:spPr>
            <a:xfrm>
              <a:off x="3851921" y="3917627"/>
              <a:ext cx="2295254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사다리꼴 10"/>
            <p:cNvSpPr/>
            <p:nvPr/>
          </p:nvSpPr>
          <p:spPr>
            <a:xfrm>
              <a:off x="3941931" y="3409713"/>
              <a:ext cx="2115234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사다리꼴 11"/>
            <p:cNvSpPr/>
            <p:nvPr/>
          </p:nvSpPr>
          <p:spPr>
            <a:xfrm>
              <a:off x="4076946" y="3081819"/>
              <a:ext cx="1845204" cy="270030"/>
            </a:xfrm>
            <a:prstGeom prst="trapezoid">
              <a:avLst/>
            </a:prstGeom>
            <a:gradFill>
              <a:gsLst>
                <a:gs pos="0">
                  <a:schemeClr val="accent1">
                    <a:shade val="51000"/>
                    <a:satMod val="130000"/>
                  </a:schemeClr>
                </a:gs>
                <a:gs pos="80000">
                  <a:schemeClr val="accent1">
                    <a:shade val="93000"/>
                    <a:satMod val="13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사다리꼴 12"/>
            <p:cNvSpPr/>
            <p:nvPr/>
          </p:nvSpPr>
          <p:spPr>
            <a:xfrm>
              <a:off x="4166955" y="2573905"/>
              <a:ext cx="1665186" cy="450050"/>
            </a:xfrm>
            <a:prstGeom prst="trapezoid">
              <a:avLst/>
            </a:prstGeom>
            <a:solidFill>
              <a:schemeClr val="bg1"/>
            </a:solidFill>
            <a:ln w="9525"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schemeClr val="tx1">
                  <a:lumMod val="75000"/>
                  <a:lumOff val="2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265524" y="1114175"/>
            <a:ext cx="65468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 add text add text add text add text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0597" y="4371950"/>
            <a:ext cx="651377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 here Text here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Add text add text add text add text add text add text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37848" y="3997351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37848" y="3351854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37848" y="2706357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37848" y="2060861"/>
            <a:ext cx="1854060" cy="21283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here</a:t>
            </a:r>
            <a:endParaRPr lang="en-US" altLang="ko-KR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37848" y="2428608"/>
            <a:ext cx="1854060" cy="19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37848" y="1747886"/>
            <a:ext cx="185406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TEXT HERE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403178" y="1779662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03178" y="2326376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03178" y="2902440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03178" y="3478504"/>
            <a:ext cx="2481190" cy="530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D. Text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 Text here</a:t>
            </a:r>
          </a:p>
          <a:p>
            <a:pPr>
              <a:defRPr/>
            </a:pPr>
            <a:endParaRPr lang="en-US" altLang="ko-KR" sz="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altLang="ko-KR" sz="10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Add text add text add text add </a:t>
            </a:r>
            <a:r>
              <a:rPr lang="en-US" altLang="ko-KR" sz="105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text</a:t>
            </a:r>
            <a:endParaRPr lang="en-US" altLang="ko-KR" sz="105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27192" y="3054868"/>
            <a:ext cx="1854060" cy="19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716536" y="3703073"/>
            <a:ext cx="1854060" cy="195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altLang="ko-KR" sz="10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ADD TEXT ADD TEXT</a:t>
            </a:r>
            <a:endParaRPr lang="en-US" altLang="ko-KR" sz="105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6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1395</TotalTime>
  <Words>299</Words>
  <Application>Microsoft Office PowerPoint</Application>
  <PresentationFormat>On-screen Show (16:9)</PresentationFormat>
  <Paragraphs>54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ALLPPT.COM</dc:title>
  <dc:creator>ALLPPT.COM</dc:creator>
  <cp:lastModifiedBy>Registered User</cp:lastModifiedBy>
  <cp:revision>25</cp:revision>
  <dcterms:created xsi:type="dcterms:W3CDTF">2014-02-28T09:23:05Z</dcterms:created>
  <dcterms:modified xsi:type="dcterms:W3CDTF">2014-03-26T22:16:02Z</dcterms:modified>
</cp:coreProperties>
</file>