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4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20D8B-2131-40F9-81CE-5AEFC47946D1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014BE-156D-46F9-B81A-94FCF4FBCE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9729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52529" y="2830165"/>
            <a:ext cx="38519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52528" y="1854572"/>
            <a:ext cx="3851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7439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2014-07-25T03:06:19Z</dcterms:modified>
</cp:coreProperties>
</file>