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5" name="Group 24">
            <a:extLst>
              <a:ext uri="{FF2B5EF4-FFF2-40B4-BE49-F238E27FC236}">
                <a16:creationId xmlns:a16="http://schemas.microsoft.com/office/drawing/2014/main" id="{97CB599D-A249-4964-A068-2BFA7F41D5A8}"/>
              </a:ext>
            </a:extLst>
          </p:cNvPr>
          <p:cNvGrpSpPr/>
          <p:nvPr/>
        </p:nvGrpSpPr>
        <p:grpSpPr>
          <a:xfrm>
            <a:off x="1938295" y="1963787"/>
            <a:ext cx="8315410" cy="1360804"/>
            <a:chOff x="1857328" y="2446822"/>
            <a:chExt cx="8315410" cy="1360804"/>
          </a:xfrm>
        </p:grpSpPr>
        <p:sp>
          <p:nvSpPr>
            <p:cNvPr id="496" name="Freeform: Shape 23">
              <a:extLst>
                <a:ext uri="{FF2B5EF4-FFF2-40B4-BE49-F238E27FC236}">
                  <a16:creationId xmlns:a16="http://schemas.microsoft.com/office/drawing/2014/main" id="{95AB1549-9EA6-4637-A4A9-E9084C895458}"/>
                </a:ext>
              </a:extLst>
            </p:cNvPr>
            <p:cNvSpPr/>
            <p:nvPr/>
          </p:nvSpPr>
          <p:spPr>
            <a:xfrm>
              <a:off x="8813029" y="2446822"/>
              <a:ext cx="1359709" cy="1360804"/>
            </a:xfrm>
            <a:custGeom>
              <a:avLst/>
              <a:gdLst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680402 w 1371845"/>
                <a:gd name="connsiteY4" fmla="*/ 0 h 1360804"/>
                <a:gd name="connsiteX5" fmla="*/ 1351357 w 1371845"/>
                <a:gd name="connsiteY5" fmla="*/ 586686 h 1360804"/>
                <a:gd name="connsiteX6" fmla="*/ 1371845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71845"/>
                <a:gd name="connsiteY0" fmla="*/ 604654 h 1360804"/>
                <a:gd name="connsiteX1" fmla="*/ 68615 w 1371845"/>
                <a:gd name="connsiteY1" fmla="*/ 680400 h 1360804"/>
                <a:gd name="connsiteX2" fmla="*/ 7636 w 1371845"/>
                <a:gd name="connsiteY2" fmla="*/ 756147 h 1360804"/>
                <a:gd name="connsiteX3" fmla="*/ 0 w 1371845"/>
                <a:gd name="connsiteY3" fmla="*/ 680402 h 1360804"/>
                <a:gd name="connsiteX4" fmla="*/ 7637 w 1371845"/>
                <a:gd name="connsiteY4" fmla="*/ 604654 h 1360804"/>
                <a:gd name="connsiteX5" fmla="*/ 680402 w 1371845"/>
                <a:gd name="connsiteY5" fmla="*/ 0 h 1360804"/>
                <a:gd name="connsiteX6" fmla="*/ 1351357 w 1371845"/>
                <a:gd name="connsiteY6" fmla="*/ 586686 h 1360804"/>
                <a:gd name="connsiteX7" fmla="*/ 1371845 w 1371845"/>
                <a:gd name="connsiteY7" fmla="*/ 781087 h 1360804"/>
                <a:gd name="connsiteX8" fmla="*/ 1350654 w 1371845"/>
                <a:gd name="connsiteY8" fmla="*/ 781087 h 1360804"/>
                <a:gd name="connsiteX9" fmla="*/ 680402 w 1371845"/>
                <a:gd name="connsiteY9" fmla="*/ 1360804 h 1360804"/>
                <a:gd name="connsiteX10" fmla="*/ 95509 w 1371845"/>
                <a:gd name="connsiteY10" fmla="*/ 1022697 h 1360804"/>
                <a:gd name="connsiteX11" fmla="*/ 242600 w 1371845"/>
                <a:gd name="connsiteY11" fmla="*/ 839985 h 1360804"/>
                <a:gd name="connsiteX12" fmla="*/ 680402 w 1371845"/>
                <a:gd name="connsiteY12" fmla="*/ 1147988 h 1360804"/>
                <a:gd name="connsiteX13" fmla="*/ 1147988 w 1371845"/>
                <a:gd name="connsiteY13" fmla="*/ 680402 h 1360804"/>
                <a:gd name="connsiteX14" fmla="*/ 680402 w 1371845"/>
                <a:gd name="connsiteY14" fmla="*/ 212816 h 1360804"/>
                <a:gd name="connsiteX15" fmla="*/ 242601 w 1371845"/>
                <a:gd name="connsiteY15" fmla="*/ 520817 h 1360804"/>
                <a:gd name="connsiteX16" fmla="*/ 95511 w 1371845"/>
                <a:gd name="connsiteY16" fmla="*/ 338104 h 1360804"/>
                <a:gd name="connsiteX17" fmla="*/ 680402 w 1371845"/>
                <a:gd name="connsiteY17" fmla="*/ 0 h 1360804"/>
                <a:gd name="connsiteX0" fmla="*/ 7637 w 1351357"/>
                <a:gd name="connsiteY0" fmla="*/ 604654 h 1360804"/>
                <a:gd name="connsiteX1" fmla="*/ 68615 w 1351357"/>
                <a:gd name="connsiteY1" fmla="*/ 680400 h 1360804"/>
                <a:gd name="connsiteX2" fmla="*/ 7636 w 1351357"/>
                <a:gd name="connsiteY2" fmla="*/ 756147 h 1360804"/>
                <a:gd name="connsiteX3" fmla="*/ 0 w 1351357"/>
                <a:gd name="connsiteY3" fmla="*/ 680402 h 1360804"/>
                <a:gd name="connsiteX4" fmla="*/ 7637 w 1351357"/>
                <a:gd name="connsiteY4" fmla="*/ 604654 h 1360804"/>
                <a:gd name="connsiteX5" fmla="*/ 680402 w 1351357"/>
                <a:gd name="connsiteY5" fmla="*/ 0 h 1360804"/>
                <a:gd name="connsiteX6" fmla="*/ 1351357 w 1351357"/>
                <a:gd name="connsiteY6" fmla="*/ 586686 h 1360804"/>
                <a:gd name="connsiteX7" fmla="*/ 1350654 w 1351357"/>
                <a:gd name="connsiteY7" fmla="*/ 781087 h 1360804"/>
                <a:gd name="connsiteX8" fmla="*/ 680402 w 1351357"/>
                <a:gd name="connsiteY8" fmla="*/ 1360804 h 1360804"/>
                <a:gd name="connsiteX9" fmla="*/ 95509 w 1351357"/>
                <a:gd name="connsiteY9" fmla="*/ 1022697 h 1360804"/>
                <a:gd name="connsiteX10" fmla="*/ 242600 w 1351357"/>
                <a:gd name="connsiteY10" fmla="*/ 839985 h 1360804"/>
                <a:gd name="connsiteX11" fmla="*/ 680402 w 1351357"/>
                <a:gd name="connsiteY11" fmla="*/ 1147988 h 1360804"/>
                <a:gd name="connsiteX12" fmla="*/ 1147988 w 1351357"/>
                <a:gd name="connsiteY12" fmla="*/ 680402 h 1360804"/>
                <a:gd name="connsiteX13" fmla="*/ 680402 w 1351357"/>
                <a:gd name="connsiteY13" fmla="*/ 212816 h 1360804"/>
                <a:gd name="connsiteX14" fmla="*/ 242601 w 1351357"/>
                <a:gd name="connsiteY14" fmla="*/ 520817 h 1360804"/>
                <a:gd name="connsiteX15" fmla="*/ 95511 w 1351357"/>
                <a:gd name="connsiteY15" fmla="*/ 338104 h 1360804"/>
                <a:gd name="connsiteX16" fmla="*/ 680402 w 1351357"/>
                <a:gd name="connsiteY16" fmla="*/ 0 h 1360804"/>
                <a:gd name="connsiteX0" fmla="*/ 7637 w 1355705"/>
                <a:gd name="connsiteY0" fmla="*/ 604654 h 1360804"/>
                <a:gd name="connsiteX1" fmla="*/ 68615 w 1355705"/>
                <a:gd name="connsiteY1" fmla="*/ 680400 h 1360804"/>
                <a:gd name="connsiteX2" fmla="*/ 7636 w 1355705"/>
                <a:gd name="connsiteY2" fmla="*/ 756147 h 1360804"/>
                <a:gd name="connsiteX3" fmla="*/ 0 w 1355705"/>
                <a:gd name="connsiteY3" fmla="*/ 680402 h 1360804"/>
                <a:gd name="connsiteX4" fmla="*/ 7637 w 1355705"/>
                <a:gd name="connsiteY4" fmla="*/ 604654 h 1360804"/>
                <a:gd name="connsiteX5" fmla="*/ 680402 w 1355705"/>
                <a:gd name="connsiteY5" fmla="*/ 0 h 1360804"/>
                <a:gd name="connsiteX6" fmla="*/ 1351357 w 1355705"/>
                <a:gd name="connsiteY6" fmla="*/ 586686 h 1360804"/>
                <a:gd name="connsiteX7" fmla="*/ 1350654 w 1355705"/>
                <a:gd name="connsiteY7" fmla="*/ 781087 h 1360804"/>
                <a:gd name="connsiteX8" fmla="*/ 680402 w 1355705"/>
                <a:gd name="connsiteY8" fmla="*/ 1360804 h 1360804"/>
                <a:gd name="connsiteX9" fmla="*/ 95509 w 1355705"/>
                <a:gd name="connsiteY9" fmla="*/ 1022697 h 1360804"/>
                <a:gd name="connsiteX10" fmla="*/ 242600 w 1355705"/>
                <a:gd name="connsiteY10" fmla="*/ 839985 h 1360804"/>
                <a:gd name="connsiteX11" fmla="*/ 680402 w 1355705"/>
                <a:gd name="connsiteY11" fmla="*/ 1147988 h 1360804"/>
                <a:gd name="connsiteX12" fmla="*/ 1147988 w 1355705"/>
                <a:gd name="connsiteY12" fmla="*/ 680402 h 1360804"/>
                <a:gd name="connsiteX13" fmla="*/ 680402 w 1355705"/>
                <a:gd name="connsiteY13" fmla="*/ 212816 h 1360804"/>
                <a:gd name="connsiteX14" fmla="*/ 242601 w 1355705"/>
                <a:gd name="connsiteY14" fmla="*/ 520817 h 1360804"/>
                <a:gd name="connsiteX15" fmla="*/ 95511 w 1355705"/>
                <a:gd name="connsiteY15" fmla="*/ 338104 h 1360804"/>
                <a:gd name="connsiteX16" fmla="*/ 680402 w 1355705"/>
                <a:gd name="connsiteY16" fmla="*/ 0 h 1360804"/>
                <a:gd name="connsiteX0" fmla="*/ 7637 w 1359709"/>
                <a:gd name="connsiteY0" fmla="*/ 604654 h 1360804"/>
                <a:gd name="connsiteX1" fmla="*/ 68615 w 1359709"/>
                <a:gd name="connsiteY1" fmla="*/ 680400 h 1360804"/>
                <a:gd name="connsiteX2" fmla="*/ 7636 w 1359709"/>
                <a:gd name="connsiteY2" fmla="*/ 756147 h 1360804"/>
                <a:gd name="connsiteX3" fmla="*/ 0 w 1359709"/>
                <a:gd name="connsiteY3" fmla="*/ 680402 h 1360804"/>
                <a:gd name="connsiteX4" fmla="*/ 7637 w 1359709"/>
                <a:gd name="connsiteY4" fmla="*/ 604654 h 1360804"/>
                <a:gd name="connsiteX5" fmla="*/ 680402 w 1359709"/>
                <a:gd name="connsiteY5" fmla="*/ 0 h 1360804"/>
                <a:gd name="connsiteX6" fmla="*/ 1351357 w 1359709"/>
                <a:gd name="connsiteY6" fmla="*/ 586686 h 1360804"/>
                <a:gd name="connsiteX7" fmla="*/ 1350654 w 1359709"/>
                <a:gd name="connsiteY7" fmla="*/ 781087 h 1360804"/>
                <a:gd name="connsiteX8" fmla="*/ 680402 w 1359709"/>
                <a:gd name="connsiteY8" fmla="*/ 1360804 h 1360804"/>
                <a:gd name="connsiteX9" fmla="*/ 95509 w 1359709"/>
                <a:gd name="connsiteY9" fmla="*/ 1022697 h 1360804"/>
                <a:gd name="connsiteX10" fmla="*/ 242600 w 1359709"/>
                <a:gd name="connsiteY10" fmla="*/ 839985 h 1360804"/>
                <a:gd name="connsiteX11" fmla="*/ 680402 w 1359709"/>
                <a:gd name="connsiteY11" fmla="*/ 1147988 h 1360804"/>
                <a:gd name="connsiteX12" fmla="*/ 1147988 w 1359709"/>
                <a:gd name="connsiteY12" fmla="*/ 680402 h 1360804"/>
                <a:gd name="connsiteX13" fmla="*/ 680402 w 1359709"/>
                <a:gd name="connsiteY13" fmla="*/ 212816 h 1360804"/>
                <a:gd name="connsiteX14" fmla="*/ 242601 w 1359709"/>
                <a:gd name="connsiteY14" fmla="*/ 520817 h 1360804"/>
                <a:gd name="connsiteX15" fmla="*/ 95511 w 1359709"/>
                <a:gd name="connsiteY15" fmla="*/ 338104 h 1360804"/>
                <a:gd name="connsiteX16" fmla="*/ 680402 w 1359709"/>
                <a:gd name="connsiteY16" fmla="*/ 0 h 1360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9709" h="1360804">
                  <a:moveTo>
                    <a:pt x="7637" y="604654"/>
                  </a:moveTo>
                  <a:lnTo>
                    <a:pt x="68615" y="680400"/>
                  </a:lnTo>
                  <a:lnTo>
                    <a:pt x="7636" y="756147"/>
                  </a:lnTo>
                  <a:cubicBezTo>
                    <a:pt x="1429" y="731536"/>
                    <a:pt x="0" y="706136"/>
                    <a:pt x="0" y="680402"/>
                  </a:cubicBezTo>
                  <a:lnTo>
                    <a:pt x="7637" y="604654"/>
                  </a:lnTo>
                  <a:close/>
                  <a:moveTo>
                    <a:pt x="680402" y="0"/>
                  </a:moveTo>
                  <a:cubicBezTo>
                    <a:pt x="1024239" y="0"/>
                    <a:pt x="1308508" y="255045"/>
                    <a:pt x="1351357" y="586686"/>
                  </a:cubicBezTo>
                  <a:cubicBezTo>
                    <a:pt x="1361426" y="672092"/>
                    <a:pt x="1363767" y="711135"/>
                    <a:pt x="1350654" y="781087"/>
                  </a:cubicBezTo>
                  <a:cubicBezTo>
                    <a:pt x="1304519" y="1109323"/>
                    <a:pt x="1021829" y="1360804"/>
                    <a:pt x="680402" y="1360804"/>
                  </a:cubicBezTo>
                  <a:cubicBezTo>
                    <a:pt x="430014" y="1360804"/>
                    <a:pt x="211214" y="1225553"/>
                    <a:pt x="95509" y="1022697"/>
                  </a:cubicBezTo>
                  <a:lnTo>
                    <a:pt x="242600" y="839985"/>
                  </a:lnTo>
                  <a:cubicBezTo>
                    <a:pt x="306363" y="1019930"/>
                    <a:pt x="478428" y="1147988"/>
                    <a:pt x="680402" y="1147988"/>
                  </a:cubicBezTo>
                  <a:cubicBezTo>
                    <a:pt x="938643" y="1147988"/>
                    <a:pt x="1147988" y="938643"/>
                    <a:pt x="1147988" y="680402"/>
                  </a:cubicBezTo>
                  <a:cubicBezTo>
                    <a:pt x="1147988" y="422162"/>
                    <a:pt x="938643" y="212816"/>
                    <a:pt x="680402" y="212816"/>
                  </a:cubicBezTo>
                  <a:cubicBezTo>
                    <a:pt x="478430" y="212816"/>
                    <a:pt x="306366" y="340872"/>
                    <a:pt x="242601" y="520817"/>
                  </a:cubicBezTo>
                  <a:lnTo>
                    <a:pt x="95511" y="338104"/>
                  </a:lnTo>
                  <a:cubicBezTo>
                    <a:pt x="211217" y="135250"/>
                    <a:pt x="430015" y="0"/>
                    <a:pt x="680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7" name="Donut 48">
              <a:extLst>
                <a:ext uri="{FF2B5EF4-FFF2-40B4-BE49-F238E27FC236}">
                  <a16:creationId xmlns:a16="http://schemas.microsoft.com/office/drawing/2014/main" id="{FA0A0243-5907-4FE9-A100-3F839FB0426F}"/>
                </a:ext>
              </a:extLst>
            </p:cNvPr>
            <p:cNvSpPr/>
            <p:nvPr/>
          </p:nvSpPr>
          <p:spPr>
            <a:xfrm>
              <a:off x="707410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1" y="559863"/>
                  </a:moveTo>
                  <a:lnTo>
                    <a:pt x="63532" y="629998"/>
                  </a:lnTo>
                  <a:lnTo>
                    <a:pt x="7070" y="700134"/>
                  </a:lnTo>
                  <a:cubicBezTo>
                    <a:pt x="1323" y="677346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8" y="1134768"/>
                    <a:pt x="88434" y="946939"/>
                  </a:cubicBezTo>
                  <a:lnTo>
                    <a:pt x="224629" y="777761"/>
                  </a:lnTo>
                  <a:cubicBezTo>
                    <a:pt x="283669" y="944377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1" y="315621"/>
                    <a:pt x="224630" y="482236"/>
                  </a:cubicBezTo>
                  <a:lnTo>
                    <a:pt x="88436" y="313058"/>
                  </a:lnTo>
                  <a:cubicBezTo>
                    <a:pt x="195571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8" name="Donut 44">
              <a:extLst>
                <a:ext uri="{FF2B5EF4-FFF2-40B4-BE49-F238E27FC236}">
                  <a16:creationId xmlns:a16="http://schemas.microsoft.com/office/drawing/2014/main" id="{3FA5F943-1220-4CC7-BB3C-919B93CD3D5A}"/>
                </a:ext>
              </a:extLst>
            </p:cNvPr>
            <p:cNvSpPr/>
            <p:nvPr/>
          </p:nvSpPr>
          <p:spPr>
            <a:xfrm>
              <a:off x="533517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4"/>
                  </a:moveTo>
                  <a:lnTo>
                    <a:pt x="63532" y="629999"/>
                  </a:lnTo>
                  <a:lnTo>
                    <a:pt x="7070" y="700135"/>
                  </a:lnTo>
                  <a:cubicBezTo>
                    <a:pt x="1323" y="677347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4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4" y="946940"/>
                  </a:cubicBezTo>
                  <a:lnTo>
                    <a:pt x="224630" y="777762"/>
                  </a:lnTo>
                  <a:cubicBezTo>
                    <a:pt x="283669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9" y="197051"/>
                    <a:pt x="283670" y="315622"/>
                    <a:pt x="224630" y="482237"/>
                  </a:cubicBezTo>
                  <a:lnTo>
                    <a:pt x="88435" y="313059"/>
                  </a:lnTo>
                  <a:cubicBezTo>
                    <a:pt x="195570" y="125231"/>
                    <a:pt x="398161" y="0"/>
                    <a:pt x="63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9" name="Donut 40">
              <a:extLst>
                <a:ext uri="{FF2B5EF4-FFF2-40B4-BE49-F238E27FC236}">
                  <a16:creationId xmlns:a16="http://schemas.microsoft.com/office/drawing/2014/main" id="{197C7C13-0570-427B-8569-11298D1F91B4}"/>
                </a:ext>
              </a:extLst>
            </p:cNvPr>
            <p:cNvSpPr/>
            <p:nvPr/>
          </p:nvSpPr>
          <p:spPr>
            <a:xfrm>
              <a:off x="3596254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7070" y="559865"/>
                  </a:moveTo>
                  <a:lnTo>
                    <a:pt x="63532" y="630000"/>
                  </a:lnTo>
                  <a:lnTo>
                    <a:pt x="7070" y="700135"/>
                  </a:lnTo>
                  <a:cubicBezTo>
                    <a:pt x="1323" y="677348"/>
                    <a:pt x="0" y="653828"/>
                    <a:pt x="0" y="630000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3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5" y="1260000"/>
                    <a:pt x="630000" y="1260000"/>
                  </a:cubicBezTo>
                  <a:cubicBezTo>
                    <a:pt x="398160" y="1260000"/>
                    <a:pt x="195569" y="1134769"/>
                    <a:pt x="88435" y="946940"/>
                  </a:cubicBezTo>
                  <a:lnTo>
                    <a:pt x="224630" y="777762"/>
                  </a:lnTo>
                  <a:cubicBezTo>
                    <a:pt x="283670" y="944378"/>
                    <a:pt x="442988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ubicBezTo>
                    <a:pt x="442988" y="197051"/>
                    <a:pt x="283670" y="315622"/>
                    <a:pt x="224630" y="482238"/>
                  </a:cubicBezTo>
                  <a:lnTo>
                    <a:pt x="88435" y="313060"/>
                  </a:lnTo>
                  <a:cubicBezTo>
                    <a:pt x="195570" y="125231"/>
                    <a:pt x="398160" y="0"/>
                    <a:pt x="630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0" name="Donut 27">
              <a:extLst>
                <a:ext uri="{FF2B5EF4-FFF2-40B4-BE49-F238E27FC236}">
                  <a16:creationId xmlns:a16="http://schemas.microsoft.com/office/drawing/2014/main" id="{205F6E3F-DCAD-4CD7-96A2-398D8BE14E59}"/>
                </a:ext>
              </a:extLst>
            </p:cNvPr>
            <p:cNvSpPr/>
            <p:nvPr/>
          </p:nvSpPr>
          <p:spPr>
            <a:xfrm>
              <a:off x="1857328" y="2446822"/>
              <a:ext cx="1969982" cy="1360804"/>
            </a:xfrm>
            <a:custGeom>
              <a:avLst/>
              <a:gdLst/>
              <a:ahLst/>
              <a:cxnLst/>
              <a:rect l="l" t="t" r="r" b="b"/>
              <a:pathLst>
                <a:path w="1824052" h="1260000">
                  <a:moveTo>
                    <a:pt x="630000" y="197051"/>
                  </a:moveTo>
                  <a:cubicBezTo>
                    <a:pt x="390889" y="197051"/>
                    <a:pt x="197051" y="390889"/>
                    <a:pt x="197051" y="630000"/>
                  </a:cubicBezTo>
                  <a:cubicBezTo>
                    <a:pt x="197051" y="869111"/>
                    <a:pt x="390889" y="1062949"/>
                    <a:pt x="630000" y="1062949"/>
                  </a:cubicBezTo>
                  <a:cubicBezTo>
                    <a:pt x="869111" y="1062949"/>
                    <a:pt x="1062949" y="869111"/>
                    <a:pt x="1062949" y="630000"/>
                  </a:cubicBezTo>
                  <a:cubicBezTo>
                    <a:pt x="1062949" y="390889"/>
                    <a:pt x="869111" y="197051"/>
                    <a:pt x="630000" y="197051"/>
                  </a:cubicBezTo>
                  <a:close/>
                  <a:moveTo>
                    <a:pt x="630000" y="0"/>
                  </a:moveTo>
                  <a:cubicBezTo>
                    <a:pt x="948367" y="0"/>
                    <a:pt x="1211578" y="236152"/>
                    <a:pt x="1251252" y="543226"/>
                  </a:cubicBezTo>
                  <a:lnTo>
                    <a:pt x="1571198" y="543226"/>
                  </a:lnTo>
                  <a:lnTo>
                    <a:pt x="1445980" y="387684"/>
                  </a:lnTo>
                  <a:lnTo>
                    <a:pt x="1628978" y="387684"/>
                  </a:lnTo>
                  <a:lnTo>
                    <a:pt x="1824052" y="630000"/>
                  </a:lnTo>
                  <a:lnTo>
                    <a:pt x="1628978" y="872316"/>
                  </a:lnTo>
                  <a:lnTo>
                    <a:pt x="1445980" y="872316"/>
                  </a:lnTo>
                  <a:lnTo>
                    <a:pt x="1566003" y="723226"/>
                  </a:lnTo>
                  <a:lnTo>
                    <a:pt x="1250602" y="723226"/>
                  </a:lnTo>
                  <a:cubicBezTo>
                    <a:pt x="1207884" y="1027148"/>
                    <a:pt x="946134" y="1260000"/>
                    <a:pt x="630000" y="1260000"/>
                  </a:cubicBezTo>
                  <a:cubicBezTo>
                    <a:pt x="282061" y="1260000"/>
                    <a:pt x="0" y="977939"/>
                    <a:pt x="0" y="630000"/>
                  </a:cubicBezTo>
                  <a:cubicBezTo>
                    <a:pt x="0" y="282061"/>
                    <a:pt x="282061" y="0"/>
                    <a:pt x="630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1" name="Rounded Rectangle 32">
              <a:extLst>
                <a:ext uri="{FF2B5EF4-FFF2-40B4-BE49-F238E27FC236}">
                  <a16:creationId xmlns:a16="http://schemas.microsoft.com/office/drawing/2014/main" id="{8B1690C2-459A-4001-82FB-F276124FD590}"/>
                </a:ext>
              </a:extLst>
            </p:cNvPr>
            <p:cNvSpPr/>
            <p:nvPr/>
          </p:nvSpPr>
          <p:spPr>
            <a:xfrm>
              <a:off x="5827149" y="2947867"/>
              <a:ext cx="387620" cy="38762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2" name="Rectangle 9">
              <a:extLst>
                <a:ext uri="{FF2B5EF4-FFF2-40B4-BE49-F238E27FC236}">
                  <a16:creationId xmlns:a16="http://schemas.microsoft.com/office/drawing/2014/main" id="{CD8BAC5A-3A6A-4556-8829-40D9F2991E0D}"/>
                </a:ext>
              </a:extLst>
            </p:cNvPr>
            <p:cNvSpPr/>
            <p:nvPr/>
          </p:nvSpPr>
          <p:spPr>
            <a:xfrm>
              <a:off x="4096684" y="2936169"/>
              <a:ext cx="395821" cy="3705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3" name="Oval 7">
              <a:extLst>
                <a:ext uri="{FF2B5EF4-FFF2-40B4-BE49-F238E27FC236}">
                  <a16:creationId xmlns:a16="http://schemas.microsoft.com/office/drawing/2014/main" id="{AE902969-6C8B-4E9B-9D98-C739814DF3DD}"/>
                </a:ext>
              </a:extLst>
            </p:cNvPr>
            <p:cNvSpPr/>
            <p:nvPr/>
          </p:nvSpPr>
          <p:spPr>
            <a:xfrm>
              <a:off x="7547270" y="2904411"/>
              <a:ext cx="434043" cy="43404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4" name="Rectangle 36">
              <a:extLst>
                <a:ext uri="{FF2B5EF4-FFF2-40B4-BE49-F238E27FC236}">
                  <a16:creationId xmlns:a16="http://schemas.microsoft.com/office/drawing/2014/main" id="{5781B9A3-41DB-416D-8783-E3A8DE15CA0B}"/>
                </a:ext>
              </a:extLst>
            </p:cNvPr>
            <p:cNvSpPr/>
            <p:nvPr/>
          </p:nvSpPr>
          <p:spPr>
            <a:xfrm>
              <a:off x="2318062" y="2959960"/>
              <a:ext cx="467794" cy="391038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5" name="Rectangle 16">
              <a:extLst>
                <a:ext uri="{FF2B5EF4-FFF2-40B4-BE49-F238E27FC236}">
                  <a16:creationId xmlns:a16="http://schemas.microsoft.com/office/drawing/2014/main" id="{7BFEAE8E-73E7-49BA-BF24-BDAAFB7951D2}"/>
                </a:ext>
              </a:extLst>
            </p:cNvPr>
            <p:cNvSpPr/>
            <p:nvPr/>
          </p:nvSpPr>
          <p:spPr>
            <a:xfrm>
              <a:off x="9270874" y="2998348"/>
              <a:ext cx="473498" cy="31119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06" name="TextBox 505">
            <a:extLst>
              <a:ext uri="{FF2B5EF4-FFF2-40B4-BE49-F238E27FC236}">
                <a16:creationId xmlns:a16="http://schemas.microsoft.com/office/drawing/2014/main" id="{D15F501A-C125-4BD5-AC94-3FFF5DFA96C4}"/>
              </a:ext>
            </a:extLst>
          </p:cNvPr>
          <p:cNvSpPr txBox="1"/>
          <p:nvPr/>
        </p:nvSpPr>
        <p:spPr>
          <a:xfrm>
            <a:off x="4591612" y="5003487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507" name="Straight Connector 26">
            <a:extLst>
              <a:ext uri="{FF2B5EF4-FFF2-40B4-BE49-F238E27FC236}">
                <a16:creationId xmlns:a16="http://schemas.microsoft.com/office/drawing/2014/main" id="{64FD68B3-6A09-4DC7-ABEF-71772FFB5BA6}"/>
              </a:ext>
            </a:extLst>
          </p:cNvPr>
          <p:cNvCxnSpPr>
            <a:cxnSpLocks/>
          </p:cNvCxnSpPr>
          <p:nvPr/>
        </p:nvCxnSpPr>
        <p:spPr>
          <a:xfrm>
            <a:off x="4361329" y="5175434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Straight Connector 27">
            <a:extLst>
              <a:ext uri="{FF2B5EF4-FFF2-40B4-BE49-F238E27FC236}">
                <a16:creationId xmlns:a16="http://schemas.microsoft.com/office/drawing/2014/main" id="{0A2E1B81-FE22-4FE6-BFE7-6FE121C2895B}"/>
              </a:ext>
            </a:extLst>
          </p:cNvPr>
          <p:cNvCxnSpPr>
            <a:cxnSpLocks/>
          </p:cNvCxnSpPr>
          <p:nvPr/>
        </p:nvCxnSpPr>
        <p:spPr>
          <a:xfrm>
            <a:off x="7830670" y="5175434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9" name="Group 28">
            <a:extLst>
              <a:ext uri="{FF2B5EF4-FFF2-40B4-BE49-F238E27FC236}">
                <a16:creationId xmlns:a16="http://schemas.microsoft.com/office/drawing/2014/main" id="{F534D2AF-EE1E-42C4-BB93-AC349C558A1B}"/>
              </a:ext>
            </a:extLst>
          </p:cNvPr>
          <p:cNvGrpSpPr/>
          <p:nvPr/>
        </p:nvGrpSpPr>
        <p:grpSpPr>
          <a:xfrm>
            <a:off x="470091" y="5069688"/>
            <a:ext cx="3422101" cy="1191037"/>
            <a:chOff x="4822352" y="1916832"/>
            <a:chExt cx="3422056" cy="1191037"/>
          </a:xfrm>
        </p:grpSpPr>
        <p:sp>
          <p:nvSpPr>
            <p:cNvPr id="510" name="Text Placeholder 10">
              <a:extLst>
                <a:ext uri="{FF2B5EF4-FFF2-40B4-BE49-F238E27FC236}">
                  <a16:creationId xmlns:a16="http://schemas.microsoft.com/office/drawing/2014/main" id="{0C0C712E-4C3D-42F2-9EB0-E9349AA6473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B6F1857E-DB30-4285-9390-CE8502976DD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2" name="Group 31">
            <a:extLst>
              <a:ext uri="{FF2B5EF4-FFF2-40B4-BE49-F238E27FC236}">
                <a16:creationId xmlns:a16="http://schemas.microsoft.com/office/drawing/2014/main" id="{6533380D-26E2-47AB-B0F5-52B0F015580B}"/>
              </a:ext>
            </a:extLst>
          </p:cNvPr>
          <p:cNvGrpSpPr/>
          <p:nvPr/>
        </p:nvGrpSpPr>
        <p:grpSpPr>
          <a:xfrm>
            <a:off x="8299807" y="5069688"/>
            <a:ext cx="3422101" cy="1191037"/>
            <a:chOff x="4822352" y="1916832"/>
            <a:chExt cx="3422056" cy="1191037"/>
          </a:xfrm>
        </p:grpSpPr>
        <p:sp>
          <p:nvSpPr>
            <p:cNvPr id="513" name="Text Placeholder 10">
              <a:extLst>
                <a:ext uri="{FF2B5EF4-FFF2-40B4-BE49-F238E27FC236}">
                  <a16:creationId xmlns:a16="http://schemas.microsoft.com/office/drawing/2014/main" id="{E7059454-496B-425C-8FA4-2DD4BE827DC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228E0452-3204-4E02-9130-56C52F30F08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" name="Group 37">
            <a:extLst>
              <a:ext uri="{FF2B5EF4-FFF2-40B4-BE49-F238E27FC236}">
                <a16:creationId xmlns:a16="http://schemas.microsoft.com/office/drawing/2014/main" id="{E35AC1BB-448E-443A-BE41-B56A402D7AC7}"/>
              </a:ext>
            </a:extLst>
          </p:cNvPr>
          <p:cNvGrpSpPr/>
          <p:nvPr/>
        </p:nvGrpSpPr>
        <p:grpSpPr>
          <a:xfrm>
            <a:off x="615823" y="3603053"/>
            <a:ext cx="2002930" cy="904116"/>
            <a:chOff x="724074" y="3649500"/>
            <a:chExt cx="2353482" cy="904116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D4616FA6-694B-4718-A063-D0F7DA2FADD1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8545096F-31CB-4894-988B-705CC1C50C62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18" name="Group 40">
            <a:extLst>
              <a:ext uri="{FF2B5EF4-FFF2-40B4-BE49-F238E27FC236}">
                <a16:creationId xmlns:a16="http://schemas.microsoft.com/office/drawing/2014/main" id="{95FBE792-BFEF-45B0-8DA4-4A51680B64CB}"/>
              </a:ext>
            </a:extLst>
          </p:cNvPr>
          <p:cNvGrpSpPr/>
          <p:nvPr/>
        </p:nvGrpSpPr>
        <p:grpSpPr>
          <a:xfrm>
            <a:off x="2855179" y="3603053"/>
            <a:ext cx="2002930" cy="904116"/>
            <a:chOff x="724074" y="3649500"/>
            <a:chExt cx="2353482" cy="904116"/>
          </a:xfrm>
        </p:grpSpPr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71D765A5-325B-43E1-9D94-9FC7757CCA1B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AF2BD7AB-53CF-40CF-881B-61539EFDE81B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521" name="Group 43">
            <a:extLst>
              <a:ext uri="{FF2B5EF4-FFF2-40B4-BE49-F238E27FC236}">
                <a16:creationId xmlns:a16="http://schemas.microsoft.com/office/drawing/2014/main" id="{E523BA61-5287-4DF5-B3E4-B307B8EF4BB4}"/>
              </a:ext>
            </a:extLst>
          </p:cNvPr>
          <p:cNvGrpSpPr/>
          <p:nvPr/>
        </p:nvGrpSpPr>
        <p:grpSpPr>
          <a:xfrm>
            <a:off x="5094535" y="3603053"/>
            <a:ext cx="2002930" cy="904116"/>
            <a:chOff x="724074" y="3649500"/>
            <a:chExt cx="2353482" cy="904116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55F86145-BC54-4849-8199-700A96EC0FA7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7CD5F456-0AD6-46FE-8741-3FE12532FDC2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4" name="Group 46">
            <a:extLst>
              <a:ext uri="{FF2B5EF4-FFF2-40B4-BE49-F238E27FC236}">
                <a16:creationId xmlns:a16="http://schemas.microsoft.com/office/drawing/2014/main" id="{4966B1E2-F72C-45CA-BC68-12010EBFAE9C}"/>
              </a:ext>
            </a:extLst>
          </p:cNvPr>
          <p:cNvGrpSpPr/>
          <p:nvPr/>
        </p:nvGrpSpPr>
        <p:grpSpPr>
          <a:xfrm>
            <a:off x="7333891" y="3603053"/>
            <a:ext cx="2002930" cy="904116"/>
            <a:chOff x="724074" y="3649500"/>
            <a:chExt cx="2353482" cy="904116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18D35D3D-F9C0-408D-AF3A-571522A73887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56155140-05EC-445B-9AE4-936505982C94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7" name="Group 49">
            <a:extLst>
              <a:ext uri="{FF2B5EF4-FFF2-40B4-BE49-F238E27FC236}">
                <a16:creationId xmlns:a16="http://schemas.microsoft.com/office/drawing/2014/main" id="{CC1A08AE-197C-4404-8260-C9EBE11FA74C}"/>
              </a:ext>
            </a:extLst>
          </p:cNvPr>
          <p:cNvGrpSpPr/>
          <p:nvPr/>
        </p:nvGrpSpPr>
        <p:grpSpPr>
          <a:xfrm>
            <a:off x="9573247" y="3603053"/>
            <a:ext cx="2002930" cy="904116"/>
            <a:chOff x="724074" y="3649500"/>
            <a:chExt cx="2353482" cy="904116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0C322AF6-AF02-425B-8F88-534E09E48122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C7F3224F-8494-43E8-B500-E01DD821DFD4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152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2022-10-27T05:35:14Z</dcterms:modified>
</cp:coreProperties>
</file>