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48" name="Group 19">
            <a:extLst>
              <a:ext uri="{FF2B5EF4-FFF2-40B4-BE49-F238E27FC236}">
                <a16:creationId xmlns:a16="http://schemas.microsoft.com/office/drawing/2014/main" id="{32939207-7317-4FEE-9D00-83A4C29BC296}"/>
              </a:ext>
            </a:extLst>
          </p:cNvPr>
          <p:cNvGrpSpPr/>
          <p:nvPr/>
        </p:nvGrpSpPr>
        <p:grpSpPr>
          <a:xfrm>
            <a:off x="9407947" y="4571369"/>
            <a:ext cx="1490964" cy="1485668"/>
            <a:chOff x="2543198" y="4388490"/>
            <a:chExt cx="2577763" cy="1485668"/>
          </a:xfrm>
        </p:grpSpPr>
        <p:sp>
          <p:nvSpPr>
            <p:cNvPr id="649" name="TextBox 648">
              <a:extLst>
                <a:ext uri="{FF2B5EF4-FFF2-40B4-BE49-F238E27FC236}">
                  <a16:creationId xmlns:a16="http://schemas.microsoft.com/office/drawing/2014/main" id="{8D84DD7D-7164-4AE7-AB7B-9F28E0D95CFE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0" name="TextBox 649">
              <a:extLst>
                <a:ext uri="{FF2B5EF4-FFF2-40B4-BE49-F238E27FC236}">
                  <a16:creationId xmlns:a16="http://schemas.microsoft.com/office/drawing/2014/main" id="{08B726EA-6D85-49D3-AC83-D4990EA6BC43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51" name="Group 25">
            <a:extLst>
              <a:ext uri="{FF2B5EF4-FFF2-40B4-BE49-F238E27FC236}">
                <a16:creationId xmlns:a16="http://schemas.microsoft.com/office/drawing/2014/main" id="{ACA8A1EF-FFFD-4B46-B450-921E06FE4D4A}"/>
              </a:ext>
            </a:extLst>
          </p:cNvPr>
          <p:cNvGrpSpPr/>
          <p:nvPr/>
        </p:nvGrpSpPr>
        <p:grpSpPr>
          <a:xfrm>
            <a:off x="1300108" y="4571369"/>
            <a:ext cx="1490964" cy="1485668"/>
            <a:chOff x="2543198" y="4388490"/>
            <a:chExt cx="2577763" cy="1485668"/>
          </a:xfrm>
        </p:grpSpPr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DA51264F-7752-4293-ADB6-CD73A7266976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4FB18424-0019-4A1F-9CD1-A9F496E82E02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654" name="Arrow: Chevron 1">
            <a:extLst>
              <a:ext uri="{FF2B5EF4-FFF2-40B4-BE49-F238E27FC236}">
                <a16:creationId xmlns:a16="http://schemas.microsoft.com/office/drawing/2014/main" id="{F3E13DCA-2780-4F2F-BA15-99299003F3E3}"/>
              </a:ext>
            </a:extLst>
          </p:cNvPr>
          <p:cNvSpPr/>
          <p:nvPr/>
        </p:nvSpPr>
        <p:spPr>
          <a:xfrm>
            <a:off x="946672" y="2726236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5" name="Arrow: Chevron 4">
            <a:extLst>
              <a:ext uri="{FF2B5EF4-FFF2-40B4-BE49-F238E27FC236}">
                <a16:creationId xmlns:a16="http://schemas.microsoft.com/office/drawing/2014/main" id="{C3B5FCBB-108E-4756-8C72-BE4FEDDDE231}"/>
              </a:ext>
            </a:extLst>
          </p:cNvPr>
          <p:cNvSpPr/>
          <p:nvPr/>
        </p:nvSpPr>
        <p:spPr>
          <a:xfrm>
            <a:off x="2973593" y="2726236"/>
            <a:ext cx="2198145" cy="427616"/>
          </a:xfrm>
          <a:prstGeom prst="chevron">
            <a:avLst>
              <a:gd name="adj" fmla="val 5251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6" name="Arrow: Chevron 5">
            <a:extLst>
              <a:ext uri="{FF2B5EF4-FFF2-40B4-BE49-F238E27FC236}">
                <a16:creationId xmlns:a16="http://schemas.microsoft.com/office/drawing/2014/main" id="{91D589D3-F49E-4C0A-9409-E662494FA652}"/>
              </a:ext>
            </a:extLst>
          </p:cNvPr>
          <p:cNvSpPr/>
          <p:nvPr/>
        </p:nvSpPr>
        <p:spPr>
          <a:xfrm>
            <a:off x="5000514" y="2726236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7" name="Arrow: Chevron 6">
            <a:extLst>
              <a:ext uri="{FF2B5EF4-FFF2-40B4-BE49-F238E27FC236}">
                <a16:creationId xmlns:a16="http://schemas.microsoft.com/office/drawing/2014/main" id="{840574E5-123B-44F0-9A75-D95E19272AA5}"/>
              </a:ext>
            </a:extLst>
          </p:cNvPr>
          <p:cNvSpPr/>
          <p:nvPr/>
        </p:nvSpPr>
        <p:spPr>
          <a:xfrm>
            <a:off x="7027435" y="2726236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8" name="Arrow: Chevron 7">
            <a:extLst>
              <a:ext uri="{FF2B5EF4-FFF2-40B4-BE49-F238E27FC236}">
                <a16:creationId xmlns:a16="http://schemas.microsoft.com/office/drawing/2014/main" id="{0319B697-9D4B-4547-A7FD-4FECBCED92F5}"/>
              </a:ext>
            </a:extLst>
          </p:cNvPr>
          <p:cNvSpPr/>
          <p:nvPr/>
        </p:nvSpPr>
        <p:spPr>
          <a:xfrm>
            <a:off x="9054357" y="2726236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9" name="Group 10">
            <a:extLst>
              <a:ext uri="{FF2B5EF4-FFF2-40B4-BE49-F238E27FC236}">
                <a16:creationId xmlns:a16="http://schemas.microsoft.com/office/drawing/2014/main" id="{4F240EF8-93EE-45D7-91E7-28C684A40E8B}"/>
              </a:ext>
            </a:extLst>
          </p:cNvPr>
          <p:cNvGrpSpPr/>
          <p:nvPr/>
        </p:nvGrpSpPr>
        <p:grpSpPr>
          <a:xfrm>
            <a:off x="1743185" y="2637485"/>
            <a:ext cx="605118" cy="1084357"/>
            <a:chOff x="1710911" y="3340249"/>
            <a:chExt cx="605118" cy="1084357"/>
          </a:xfrm>
        </p:grpSpPr>
        <p:sp>
          <p:nvSpPr>
            <p:cNvPr id="660" name="Oval 2">
              <a:extLst>
                <a:ext uri="{FF2B5EF4-FFF2-40B4-BE49-F238E27FC236}">
                  <a16:creationId xmlns:a16="http://schemas.microsoft.com/office/drawing/2014/main" id="{4A8DEDBE-42D3-4EBD-9D23-048BE9581118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Circle: Hollow 8">
              <a:extLst>
                <a:ext uri="{FF2B5EF4-FFF2-40B4-BE49-F238E27FC236}">
                  <a16:creationId xmlns:a16="http://schemas.microsoft.com/office/drawing/2014/main" id="{51CB669B-0773-4C75-83B4-8B1874752E6C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662" name="Straight Connector 9">
              <a:extLst>
                <a:ext uri="{FF2B5EF4-FFF2-40B4-BE49-F238E27FC236}">
                  <a16:creationId xmlns:a16="http://schemas.microsoft.com/office/drawing/2014/main" id="{61ED7EDC-46E5-4302-967F-0B02CB89B817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6"/>
              </a:solidFill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3" name="Group 11">
            <a:extLst>
              <a:ext uri="{FF2B5EF4-FFF2-40B4-BE49-F238E27FC236}">
                <a16:creationId xmlns:a16="http://schemas.microsoft.com/office/drawing/2014/main" id="{00895EB7-24C2-4EDD-AE46-F0056AE13CBA}"/>
              </a:ext>
            </a:extLst>
          </p:cNvPr>
          <p:cNvGrpSpPr/>
          <p:nvPr/>
        </p:nvGrpSpPr>
        <p:grpSpPr>
          <a:xfrm flipV="1">
            <a:off x="3770106" y="2637486"/>
            <a:ext cx="605118" cy="1084356"/>
            <a:chOff x="1710911" y="2861011"/>
            <a:chExt cx="605118" cy="1084356"/>
          </a:xfrm>
        </p:grpSpPr>
        <p:sp>
          <p:nvSpPr>
            <p:cNvPr id="664" name="Oval 12">
              <a:extLst>
                <a:ext uri="{FF2B5EF4-FFF2-40B4-BE49-F238E27FC236}">
                  <a16:creationId xmlns:a16="http://schemas.microsoft.com/office/drawing/2014/main" id="{0A97C040-DD9A-470A-B3ED-39DB1A5E6F0D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Circle: Hollow 13">
              <a:extLst>
                <a:ext uri="{FF2B5EF4-FFF2-40B4-BE49-F238E27FC236}">
                  <a16:creationId xmlns:a16="http://schemas.microsoft.com/office/drawing/2014/main" id="{7D02FF36-A928-4127-BE33-8E408245A8D8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666" name="Straight Connector 14">
              <a:extLst>
                <a:ext uri="{FF2B5EF4-FFF2-40B4-BE49-F238E27FC236}">
                  <a16:creationId xmlns:a16="http://schemas.microsoft.com/office/drawing/2014/main" id="{82B751C9-AB7D-40B7-8175-02AA00793E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3470" y="2861011"/>
              <a:ext cx="0" cy="542663"/>
            </a:xfrm>
            <a:prstGeom prst="line">
              <a:avLst/>
            </a:prstGeom>
            <a:ln w="19050">
              <a:solidFill>
                <a:schemeClr val="accent1"/>
              </a:solidFill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7" name="Group 15">
            <a:extLst>
              <a:ext uri="{FF2B5EF4-FFF2-40B4-BE49-F238E27FC236}">
                <a16:creationId xmlns:a16="http://schemas.microsoft.com/office/drawing/2014/main" id="{83090F0E-42AF-46D7-A86A-E5D457B98BBE}"/>
              </a:ext>
            </a:extLst>
          </p:cNvPr>
          <p:cNvGrpSpPr/>
          <p:nvPr/>
        </p:nvGrpSpPr>
        <p:grpSpPr>
          <a:xfrm>
            <a:off x="5797027" y="2637485"/>
            <a:ext cx="605118" cy="1084357"/>
            <a:chOff x="1710911" y="3340249"/>
            <a:chExt cx="605118" cy="1084357"/>
          </a:xfrm>
        </p:grpSpPr>
        <p:sp>
          <p:nvSpPr>
            <p:cNvPr id="668" name="Oval 16">
              <a:extLst>
                <a:ext uri="{FF2B5EF4-FFF2-40B4-BE49-F238E27FC236}">
                  <a16:creationId xmlns:a16="http://schemas.microsoft.com/office/drawing/2014/main" id="{6A3A69EF-BC60-40E7-80ED-AD8F12F06E10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Circle: Hollow 17">
              <a:extLst>
                <a:ext uri="{FF2B5EF4-FFF2-40B4-BE49-F238E27FC236}">
                  <a16:creationId xmlns:a16="http://schemas.microsoft.com/office/drawing/2014/main" id="{7CEB94D1-E525-433B-B58F-7C394BEB4475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670" name="Straight Connector 18">
              <a:extLst>
                <a:ext uri="{FF2B5EF4-FFF2-40B4-BE49-F238E27FC236}">
                  <a16:creationId xmlns:a16="http://schemas.microsoft.com/office/drawing/2014/main" id="{E46FEC1D-C922-4BB9-A288-E10421B8C77A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2"/>
              </a:solidFill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1" name="Group 19">
            <a:extLst>
              <a:ext uri="{FF2B5EF4-FFF2-40B4-BE49-F238E27FC236}">
                <a16:creationId xmlns:a16="http://schemas.microsoft.com/office/drawing/2014/main" id="{38041F70-EC96-4813-A538-BA6735A9F49C}"/>
              </a:ext>
            </a:extLst>
          </p:cNvPr>
          <p:cNvGrpSpPr/>
          <p:nvPr/>
        </p:nvGrpSpPr>
        <p:grpSpPr>
          <a:xfrm flipV="1">
            <a:off x="7823948" y="2637486"/>
            <a:ext cx="605118" cy="1084356"/>
            <a:chOff x="1710911" y="2861011"/>
            <a:chExt cx="605118" cy="1084356"/>
          </a:xfrm>
        </p:grpSpPr>
        <p:sp>
          <p:nvSpPr>
            <p:cNvPr id="672" name="Oval 20">
              <a:extLst>
                <a:ext uri="{FF2B5EF4-FFF2-40B4-BE49-F238E27FC236}">
                  <a16:creationId xmlns:a16="http://schemas.microsoft.com/office/drawing/2014/main" id="{30A1B671-1631-44EE-85AB-5E215D9B92E2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Circle: Hollow 21">
              <a:extLst>
                <a:ext uri="{FF2B5EF4-FFF2-40B4-BE49-F238E27FC236}">
                  <a16:creationId xmlns:a16="http://schemas.microsoft.com/office/drawing/2014/main" id="{7EBF31AD-B8D5-4DBA-A29A-F5CC61C89AD3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674" name="Straight Connector 22">
              <a:extLst>
                <a:ext uri="{FF2B5EF4-FFF2-40B4-BE49-F238E27FC236}">
                  <a16:creationId xmlns:a16="http://schemas.microsoft.com/office/drawing/2014/main" id="{0D34A038-E192-4C2B-AB19-9D7E237D2A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3470" y="2861011"/>
              <a:ext cx="0" cy="542663"/>
            </a:xfrm>
            <a:prstGeom prst="line">
              <a:avLst/>
            </a:prstGeom>
            <a:ln w="19050">
              <a:solidFill>
                <a:schemeClr val="accent3"/>
              </a:solidFill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5" name="Group 23">
            <a:extLst>
              <a:ext uri="{FF2B5EF4-FFF2-40B4-BE49-F238E27FC236}">
                <a16:creationId xmlns:a16="http://schemas.microsoft.com/office/drawing/2014/main" id="{6250E09C-D97E-406B-B15C-6DE354B98824}"/>
              </a:ext>
            </a:extLst>
          </p:cNvPr>
          <p:cNvGrpSpPr/>
          <p:nvPr/>
        </p:nvGrpSpPr>
        <p:grpSpPr>
          <a:xfrm>
            <a:off x="9850870" y="2637485"/>
            <a:ext cx="605118" cy="1084357"/>
            <a:chOff x="1710911" y="3340249"/>
            <a:chExt cx="605118" cy="1084357"/>
          </a:xfrm>
        </p:grpSpPr>
        <p:sp>
          <p:nvSpPr>
            <p:cNvPr id="676" name="Oval 24">
              <a:extLst>
                <a:ext uri="{FF2B5EF4-FFF2-40B4-BE49-F238E27FC236}">
                  <a16:creationId xmlns:a16="http://schemas.microsoft.com/office/drawing/2014/main" id="{FA18DBA4-3267-4718-87BF-96C2D425FC0B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Circle: Hollow 25">
              <a:extLst>
                <a:ext uri="{FF2B5EF4-FFF2-40B4-BE49-F238E27FC236}">
                  <a16:creationId xmlns:a16="http://schemas.microsoft.com/office/drawing/2014/main" id="{64B9472D-F42E-40B8-8525-43690CB8CE81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678" name="Straight Connector 26">
              <a:extLst>
                <a:ext uri="{FF2B5EF4-FFF2-40B4-BE49-F238E27FC236}">
                  <a16:creationId xmlns:a16="http://schemas.microsoft.com/office/drawing/2014/main" id="{EC8F75F3-80B5-4FAC-BDEC-4749B19056AA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4"/>
              </a:solidFill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9" name="직사각형 113">
            <a:extLst>
              <a:ext uri="{FF2B5EF4-FFF2-40B4-BE49-F238E27FC236}">
                <a16:creationId xmlns:a16="http://schemas.microsoft.com/office/drawing/2014/main" id="{C32DC6F4-51CA-4723-87F8-D0B6F7046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165" y="1954402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0" name="TextBox 679">
            <a:extLst>
              <a:ext uri="{FF2B5EF4-FFF2-40B4-BE49-F238E27FC236}">
                <a16:creationId xmlns:a16="http://schemas.microsoft.com/office/drawing/2014/main" id="{0B43961D-C57B-4B75-92D7-C7981CF45429}"/>
              </a:ext>
            </a:extLst>
          </p:cNvPr>
          <p:cNvSpPr txBox="1"/>
          <p:nvPr/>
        </p:nvSpPr>
        <p:spPr>
          <a:xfrm>
            <a:off x="3388632" y="1954402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1" name="TextBox 680">
            <a:extLst>
              <a:ext uri="{FF2B5EF4-FFF2-40B4-BE49-F238E27FC236}">
                <a16:creationId xmlns:a16="http://schemas.microsoft.com/office/drawing/2014/main" id="{831CCE52-4D27-47AC-9609-6FC61AD8B80D}"/>
              </a:ext>
            </a:extLst>
          </p:cNvPr>
          <p:cNvSpPr txBox="1"/>
          <p:nvPr/>
        </p:nvSpPr>
        <p:spPr>
          <a:xfrm>
            <a:off x="5418047" y="1954402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2" name="TextBox 681">
            <a:extLst>
              <a:ext uri="{FF2B5EF4-FFF2-40B4-BE49-F238E27FC236}">
                <a16:creationId xmlns:a16="http://schemas.microsoft.com/office/drawing/2014/main" id="{5AADA19A-2DDF-4903-8CF4-78126BDFEA14}"/>
              </a:ext>
            </a:extLst>
          </p:cNvPr>
          <p:cNvSpPr txBox="1"/>
          <p:nvPr/>
        </p:nvSpPr>
        <p:spPr>
          <a:xfrm>
            <a:off x="7447462" y="1954402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3" name="TextBox 682">
            <a:extLst>
              <a:ext uri="{FF2B5EF4-FFF2-40B4-BE49-F238E27FC236}">
                <a16:creationId xmlns:a16="http://schemas.microsoft.com/office/drawing/2014/main" id="{F4A6F10E-377F-453D-8D72-13657E00B5B1}"/>
              </a:ext>
            </a:extLst>
          </p:cNvPr>
          <p:cNvSpPr txBox="1"/>
          <p:nvPr/>
        </p:nvSpPr>
        <p:spPr>
          <a:xfrm>
            <a:off x="9476876" y="1954402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4" name="이등변 삼각형 683">
            <a:extLst>
              <a:ext uri="{FF2B5EF4-FFF2-40B4-BE49-F238E27FC236}">
                <a16:creationId xmlns:a16="http://schemas.microsoft.com/office/drawing/2014/main" id="{90ED1BDE-FB9A-4FE2-B722-8EB49CC96359}"/>
              </a:ext>
            </a:extLst>
          </p:cNvPr>
          <p:cNvSpPr/>
          <p:nvPr/>
        </p:nvSpPr>
        <p:spPr>
          <a:xfrm rot="10800000">
            <a:off x="3948751" y="2370092"/>
            <a:ext cx="247828" cy="21364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5" name="이등변 삼각형 684">
            <a:extLst>
              <a:ext uri="{FF2B5EF4-FFF2-40B4-BE49-F238E27FC236}">
                <a16:creationId xmlns:a16="http://schemas.microsoft.com/office/drawing/2014/main" id="{0DDCBD2A-7C79-4658-B74C-0271379E83FD}"/>
              </a:ext>
            </a:extLst>
          </p:cNvPr>
          <p:cNvSpPr/>
          <p:nvPr/>
        </p:nvSpPr>
        <p:spPr>
          <a:xfrm rot="10800000">
            <a:off x="1921830" y="2370092"/>
            <a:ext cx="247828" cy="213645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6" name="이등변 삼각형 685">
            <a:extLst>
              <a:ext uri="{FF2B5EF4-FFF2-40B4-BE49-F238E27FC236}">
                <a16:creationId xmlns:a16="http://schemas.microsoft.com/office/drawing/2014/main" id="{E7D10D59-18B9-4F3A-AE1F-BE1343B30683}"/>
              </a:ext>
            </a:extLst>
          </p:cNvPr>
          <p:cNvSpPr/>
          <p:nvPr/>
        </p:nvSpPr>
        <p:spPr>
          <a:xfrm rot="10800000">
            <a:off x="5975672" y="2370092"/>
            <a:ext cx="247828" cy="21364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7" name="이등변 삼각형 686">
            <a:extLst>
              <a:ext uri="{FF2B5EF4-FFF2-40B4-BE49-F238E27FC236}">
                <a16:creationId xmlns:a16="http://schemas.microsoft.com/office/drawing/2014/main" id="{9245883D-FFCE-4C15-91AD-546DB64283F3}"/>
              </a:ext>
            </a:extLst>
          </p:cNvPr>
          <p:cNvSpPr/>
          <p:nvPr/>
        </p:nvSpPr>
        <p:spPr>
          <a:xfrm rot="10800000">
            <a:off x="10029515" y="2370093"/>
            <a:ext cx="247828" cy="21364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8" name="이등변 삼각형 687">
            <a:extLst>
              <a:ext uri="{FF2B5EF4-FFF2-40B4-BE49-F238E27FC236}">
                <a16:creationId xmlns:a16="http://schemas.microsoft.com/office/drawing/2014/main" id="{31126132-609F-4D16-9736-2E7504BAA302}"/>
              </a:ext>
            </a:extLst>
          </p:cNvPr>
          <p:cNvSpPr/>
          <p:nvPr/>
        </p:nvSpPr>
        <p:spPr>
          <a:xfrm rot="10800000">
            <a:off x="8002593" y="2370092"/>
            <a:ext cx="247828" cy="213645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9" name="타원 688">
            <a:extLst>
              <a:ext uri="{FF2B5EF4-FFF2-40B4-BE49-F238E27FC236}">
                <a16:creationId xmlns:a16="http://schemas.microsoft.com/office/drawing/2014/main" id="{7F70A27E-3824-4BFC-BDFB-9230FEAE6F02}"/>
              </a:ext>
            </a:extLst>
          </p:cNvPr>
          <p:cNvSpPr/>
          <p:nvPr/>
        </p:nvSpPr>
        <p:spPr>
          <a:xfrm>
            <a:off x="1655330" y="3680002"/>
            <a:ext cx="780826" cy="78082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0" name="타원 689">
            <a:extLst>
              <a:ext uri="{FF2B5EF4-FFF2-40B4-BE49-F238E27FC236}">
                <a16:creationId xmlns:a16="http://schemas.microsoft.com/office/drawing/2014/main" id="{71602FA3-377C-44F1-A9B0-6947668E27BE}"/>
              </a:ext>
            </a:extLst>
          </p:cNvPr>
          <p:cNvSpPr/>
          <p:nvPr/>
        </p:nvSpPr>
        <p:spPr>
          <a:xfrm>
            <a:off x="3682252" y="3680002"/>
            <a:ext cx="780826" cy="7808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1" name="타원 690">
            <a:extLst>
              <a:ext uri="{FF2B5EF4-FFF2-40B4-BE49-F238E27FC236}">
                <a16:creationId xmlns:a16="http://schemas.microsoft.com/office/drawing/2014/main" id="{84CC7F75-4F68-4DBB-A9E7-ECF3696D1604}"/>
              </a:ext>
            </a:extLst>
          </p:cNvPr>
          <p:cNvSpPr/>
          <p:nvPr/>
        </p:nvSpPr>
        <p:spPr>
          <a:xfrm>
            <a:off x="5709174" y="3680002"/>
            <a:ext cx="780826" cy="7808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2" name="타원 691">
            <a:extLst>
              <a:ext uri="{FF2B5EF4-FFF2-40B4-BE49-F238E27FC236}">
                <a16:creationId xmlns:a16="http://schemas.microsoft.com/office/drawing/2014/main" id="{E0F89651-3014-45AC-BFC8-69E22CAC8F7D}"/>
              </a:ext>
            </a:extLst>
          </p:cNvPr>
          <p:cNvSpPr/>
          <p:nvPr/>
        </p:nvSpPr>
        <p:spPr>
          <a:xfrm>
            <a:off x="7736096" y="3680002"/>
            <a:ext cx="780826" cy="7808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3" name="타원 692">
            <a:extLst>
              <a:ext uri="{FF2B5EF4-FFF2-40B4-BE49-F238E27FC236}">
                <a16:creationId xmlns:a16="http://schemas.microsoft.com/office/drawing/2014/main" id="{3D0758EC-D925-4808-AC3B-9D767980EBCB}"/>
              </a:ext>
            </a:extLst>
          </p:cNvPr>
          <p:cNvSpPr/>
          <p:nvPr/>
        </p:nvSpPr>
        <p:spPr>
          <a:xfrm>
            <a:off x="9763018" y="3680002"/>
            <a:ext cx="780826" cy="7808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4" name="Rounded Rectangle 32">
            <a:extLst>
              <a:ext uri="{FF2B5EF4-FFF2-40B4-BE49-F238E27FC236}">
                <a16:creationId xmlns:a16="http://schemas.microsoft.com/office/drawing/2014/main" id="{F5F73721-BB70-405F-8E89-47007ADA6B5A}"/>
              </a:ext>
            </a:extLst>
          </p:cNvPr>
          <p:cNvSpPr/>
          <p:nvPr/>
        </p:nvSpPr>
        <p:spPr>
          <a:xfrm>
            <a:off x="3928102" y="3948057"/>
            <a:ext cx="268477" cy="2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5" name="Rectangle 9">
            <a:extLst>
              <a:ext uri="{FF2B5EF4-FFF2-40B4-BE49-F238E27FC236}">
                <a16:creationId xmlns:a16="http://schemas.microsoft.com/office/drawing/2014/main" id="{0B99367F-38D3-40FD-8BA7-C7FD7EC770B2}"/>
              </a:ext>
            </a:extLst>
          </p:cNvPr>
          <p:cNvSpPr/>
          <p:nvPr/>
        </p:nvSpPr>
        <p:spPr>
          <a:xfrm>
            <a:off x="8002593" y="3936364"/>
            <a:ext cx="274157" cy="2566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6" name="Oval 7">
            <a:extLst>
              <a:ext uri="{FF2B5EF4-FFF2-40B4-BE49-F238E27FC236}">
                <a16:creationId xmlns:a16="http://schemas.microsoft.com/office/drawing/2014/main" id="{884CE3CE-B4A1-48CC-975F-131B0500890C}"/>
              </a:ext>
            </a:extLst>
          </p:cNvPr>
          <p:cNvSpPr/>
          <p:nvPr/>
        </p:nvSpPr>
        <p:spPr>
          <a:xfrm>
            <a:off x="10003114" y="3906224"/>
            <a:ext cx="300630" cy="3006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7" name="Rectangle 16">
            <a:extLst>
              <a:ext uri="{FF2B5EF4-FFF2-40B4-BE49-F238E27FC236}">
                <a16:creationId xmlns:a16="http://schemas.microsoft.com/office/drawing/2014/main" id="{EF458FFC-6183-4CB8-B996-CD77F47F7050}"/>
              </a:ext>
            </a:extLst>
          </p:cNvPr>
          <p:cNvSpPr/>
          <p:nvPr/>
        </p:nvSpPr>
        <p:spPr>
          <a:xfrm>
            <a:off x="1881763" y="3956911"/>
            <a:ext cx="327959" cy="21554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8" name="Round Same Side Corner Rectangle 11">
            <a:extLst>
              <a:ext uri="{FF2B5EF4-FFF2-40B4-BE49-F238E27FC236}">
                <a16:creationId xmlns:a16="http://schemas.microsoft.com/office/drawing/2014/main" id="{0D8807EF-DC3A-4D56-8E70-F394979CD65A}"/>
              </a:ext>
            </a:extLst>
          </p:cNvPr>
          <p:cNvSpPr>
            <a:spLocks noChangeAspect="1"/>
          </p:cNvSpPr>
          <p:nvPr/>
        </p:nvSpPr>
        <p:spPr>
          <a:xfrm rot="9900000">
            <a:off x="5976591" y="3960336"/>
            <a:ext cx="287196" cy="243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99" name="Group 22">
            <a:extLst>
              <a:ext uri="{FF2B5EF4-FFF2-40B4-BE49-F238E27FC236}">
                <a16:creationId xmlns:a16="http://schemas.microsoft.com/office/drawing/2014/main" id="{5E11A80D-E8A2-46D3-A260-917514ADA833}"/>
              </a:ext>
            </a:extLst>
          </p:cNvPr>
          <p:cNvGrpSpPr/>
          <p:nvPr/>
        </p:nvGrpSpPr>
        <p:grpSpPr>
          <a:xfrm>
            <a:off x="5354028" y="4571369"/>
            <a:ext cx="1490964" cy="1485668"/>
            <a:chOff x="2543198" y="4388490"/>
            <a:chExt cx="2577763" cy="1485668"/>
          </a:xfrm>
        </p:grpSpPr>
        <p:sp>
          <p:nvSpPr>
            <p:cNvPr id="700" name="TextBox 699">
              <a:extLst>
                <a:ext uri="{FF2B5EF4-FFF2-40B4-BE49-F238E27FC236}">
                  <a16:creationId xmlns:a16="http://schemas.microsoft.com/office/drawing/2014/main" id="{32F509B7-EFC9-4F96-87F6-4303B21B53DD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1" name="TextBox 700">
              <a:extLst>
                <a:ext uri="{FF2B5EF4-FFF2-40B4-BE49-F238E27FC236}">
                  <a16:creationId xmlns:a16="http://schemas.microsoft.com/office/drawing/2014/main" id="{3A523FD4-7EFD-494B-A469-A99702971B82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02" name="Group 28">
            <a:extLst>
              <a:ext uri="{FF2B5EF4-FFF2-40B4-BE49-F238E27FC236}">
                <a16:creationId xmlns:a16="http://schemas.microsoft.com/office/drawing/2014/main" id="{6807BF4C-9A3D-4749-9FF6-9713B2B4860D}"/>
              </a:ext>
            </a:extLst>
          </p:cNvPr>
          <p:cNvGrpSpPr/>
          <p:nvPr/>
        </p:nvGrpSpPr>
        <p:grpSpPr>
          <a:xfrm>
            <a:off x="3327068" y="4571369"/>
            <a:ext cx="1490964" cy="1513164"/>
            <a:chOff x="2543198" y="4360994"/>
            <a:chExt cx="2577763" cy="1513164"/>
          </a:xfrm>
        </p:grpSpPr>
        <p:sp>
          <p:nvSpPr>
            <p:cNvPr id="703" name="TextBox 702">
              <a:extLst>
                <a:ext uri="{FF2B5EF4-FFF2-40B4-BE49-F238E27FC236}">
                  <a16:creationId xmlns:a16="http://schemas.microsoft.com/office/drawing/2014/main" id="{BD7188B2-F5A0-419B-A517-D8DD26417E5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4" name="TextBox 703">
              <a:extLst>
                <a:ext uri="{FF2B5EF4-FFF2-40B4-BE49-F238E27FC236}">
                  <a16:creationId xmlns:a16="http://schemas.microsoft.com/office/drawing/2014/main" id="{3A37D0A8-444F-44DF-B6ED-B140C148FA1F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05" name="Group 31">
            <a:extLst>
              <a:ext uri="{FF2B5EF4-FFF2-40B4-BE49-F238E27FC236}">
                <a16:creationId xmlns:a16="http://schemas.microsoft.com/office/drawing/2014/main" id="{A496DC6F-9EE7-40DD-BF78-A3ABD8F8ED6A}"/>
              </a:ext>
            </a:extLst>
          </p:cNvPr>
          <p:cNvGrpSpPr/>
          <p:nvPr/>
        </p:nvGrpSpPr>
        <p:grpSpPr>
          <a:xfrm>
            <a:off x="7380988" y="4571369"/>
            <a:ext cx="1490964" cy="1485668"/>
            <a:chOff x="2543198" y="4388490"/>
            <a:chExt cx="2577763" cy="1485668"/>
          </a:xfrm>
        </p:grpSpPr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90E03274-FF70-492D-81CD-E655C62DA5D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7" name="TextBox 706">
              <a:extLst>
                <a:ext uri="{FF2B5EF4-FFF2-40B4-BE49-F238E27FC236}">
                  <a16:creationId xmlns:a16="http://schemas.microsoft.com/office/drawing/2014/main" id="{18C30079-FE87-443B-8083-0866A57C00E7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708" name="타원 707">
            <a:extLst>
              <a:ext uri="{FF2B5EF4-FFF2-40B4-BE49-F238E27FC236}">
                <a16:creationId xmlns:a16="http://schemas.microsoft.com/office/drawing/2014/main" id="{8C54FB81-74F1-44BE-82A7-FB7C9FFD804A}"/>
              </a:ext>
            </a:extLst>
          </p:cNvPr>
          <p:cNvSpPr/>
          <p:nvPr/>
        </p:nvSpPr>
        <p:spPr>
          <a:xfrm>
            <a:off x="1709972" y="3734644"/>
            <a:ext cx="671542" cy="671542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0" name="타원 709">
            <a:extLst>
              <a:ext uri="{FF2B5EF4-FFF2-40B4-BE49-F238E27FC236}">
                <a16:creationId xmlns:a16="http://schemas.microsoft.com/office/drawing/2014/main" id="{537516C7-80E4-49E1-9587-8EF9A5927A80}"/>
              </a:ext>
            </a:extLst>
          </p:cNvPr>
          <p:cNvSpPr/>
          <p:nvPr/>
        </p:nvSpPr>
        <p:spPr>
          <a:xfrm>
            <a:off x="3736778" y="3747169"/>
            <a:ext cx="671542" cy="671542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1" name="타원 710">
            <a:extLst>
              <a:ext uri="{FF2B5EF4-FFF2-40B4-BE49-F238E27FC236}">
                <a16:creationId xmlns:a16="http://schemas.microsoft.com/office/drawing/2014/main" id="{89725420-A640-4F48-BAF6-4119F7D3B411}"/>
              </a:ext>
            </a:extLst>
          </p:cNvPr>
          <p:cNvSpPr/>
          <p:nvPr/>
        </p:nvSpPr>
        <p:spPr>
          <a:xfrm>
            <a:off x="5763816" y="3734644"/>
            <a:ext cx="671542" cy="671542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2" name="타원 711">
            <a:extLst>
              <a:ext uri="{FF2B5EF4-FFF2-40B4-BE49-F238E27FC236}">
                <a16:creationId xmlns:a16="http://schemas.microsoft.com/office/drawing/2014/main" id="{FB688199-CACB-4FEB-A970-9B2C67C2139F}"/>
              </a:ext>
            </a:extLst>
          </p:cNvPr>
          <p:cNvSpPr/>
          <p:nvPr/>
        </p:nvSpPr>
        <p:spPr>
          <a:xfrm>
            <a:off x="7790738" y="3734644"/>
            <a:ext cx="671542" cy="671542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3" name="타원 712">
            <a:extLst>
              <a:ext uri="{FF2B5EF4-FFF2-40B4-BE49-F238E27FC236}">
                <a16:creationId xmlns:a16="http://schemas.microsoft.com/office/drawing/2014/main" id="{5CEE3249-F508-4FB7-AAA7-733CFD448349}"/>
              </a:ext>
            </a:extLst>
          </p:cNvPr>
          <p:cNvSpPr/>
          <p:nvPr/>
        </p:nvSpPr>
        <p:spPr>
          <a:xfrm>
            <a:off x="9817660" y="3734644"/>
            <a:ext cx="671542" cy="671542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2022-10-26T07:10:19Z</dcterms:modified>
</cp:coreProperties>
</file>