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10" name="Parallelogram 15">
            <a:extLst>
              <a:ext uri="{FF2B5EF4-FFF2-40B4-BE49-F238E27FC236}">
                <a16:creationId xmlns:a16="http://schemas.microsoft.com/office/drawing/2014/main" id="{423930D1-F36D-4293-92E5-57FBE239B57D}"/>
              </a:ext>
            </a:extLst>
          </p:cNvPr>
          <p:cNvSpPr/>
          <p:nvPr/>
        </p:nvSpPr>
        <p:spPr>
          <a:xfrm flipH="1">
            <a:off x="9495677" y="4292257"/>
            <a:ext cx="1355290" cy="135529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11" name="Rectangle: Rounded Corners 1610">
            <a:extLst>
              <a:ext uri="{FF2B5EF4-FFF2-40B4-BE49-F238E27FC236}">
                <a16:creationId xmlns:a16="http://schemas.microsoft.com/office/drawing/2014/main" id="{0D594B47-E459-4D81-9FBB-40967F3FBC90}"/>
              </a:ext>
            </a:extLst>
          </p:cNvPr>
          <p:cNvSpPr/>
          <p:nvPr/>
        </p:nvSpPr>
        <p:spPr>
          <a:xfrm>
            <a:off x="1230395" y="5642997"/>
            <a:ext cx="9815209" cy="17509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2" name="Isosceles Triangle 1611">
            <a:extLst>
              <a:ext uri="{FF2B5EF4-FFF2-40B4-BE49-F238E27FC236}">
                <a16:creationId xmlns:a16="http://schemas.microsoft.com/office/drawing/2014/main" id="{B1B0BE9E-824B-467C-90E7-38DDD793F0E3}"/>
              </a:ext>
            </a:extLst>
          </p:cNvPr>
          <p:cNvSpPr/>
          <p:nvPr/>
        </p:nvSpPr>
        <p:spPr>
          <a:xfrm>
            <a:off x="5583705" y="5805737"/>
            <a:ext cx="1108588" cy="640802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3" name="Oval 22">
            <a:extLst>
              <a:ext uri="{FF2B5EF4-FFF2-40B4-BE49-F238E27FC236}">
                <a16:creationId xmlns:a16="http://schemas.microsoft.com/office/drawing/2014/main" id="{C122D1B6-855F-4F54-8439-7D95A66C2705}"/>
              </a:ext>
            </a:extLst>
          </p:cNvPr>
          <p:cNvSpPr>
            <a:spLocks/>
          </p:cNvSpPr>
          <p:nvPr/>
        </p:nvSpPr>
        <p:spPr>
          <a:xfrm>
            <a:off x="1570456" y="4240682"/>
            <a:ext cx="1453294" cy="1453294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614" name="Graphic 66">
            <a:extLst>
              <a:ext uri="{FF2B5EF4-FFF2-40B4-BE49-F238E27FC236}">
                <a16:creationId xmlns:a16="http://schemas.microsoft.com/office/drawing/2014/main" id="{29B288E5-78A1-4EC1-9939-B231C067D4B0}"/>
              </a:ext>
            </a:extLst>
          </p:cNvPr>
          <p:cNvGrpSpPr/>
          <p:nvPr/>
        </p:nvGrpSpPr>
        <p:grpSpPr>
          <a:xfrm>
            <a:off x="5429190" y="1622653"/>
            <a:ext cx="1477886" cy="4046720"/>
            <a:chOff x="7354684" y="1811872"/>
            <a:chExt cx="1908028" cy="5224528"/>
          </a:xfrm>
        </p:grpSpPr>
        <p:sp>
          <p:nvSpPr>
            <p:cNvPr id="1615" name="Freeform: Shape 1614">
              <a:extLst>
                <a:ext uri="{FF2B5EF4-FFF2-40B4-BE49-F238E27FC236}">
                  <a16:creationId xmlns:a16="http://schemas.microsoft.com/office/drawing/2014/main" id="{96153C0C-94E4-4D2C-B102-580B1555E63B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6" name="Freeform: Shape 1615">
              <a:extLst>
                <a:ext uri="{FF2B5EF4-FFF2-40B4-BE49-F238E27FC236}">
                  <a16:creationId xmlns:a16="http://schemas.microsoft.com/office/drawing/2014/main" id="{917E618B-5FC8-431E-938F-75C38C546641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7" name="Freeform: Shape 1616">
              <a:extLst>
                <a:ext uri="{FF2B5EF4-FFF2-40B4-BE49-F238E27FC236}">
                  <a16:creationId xmlns:a16="http://schemas.microsoft.com/office/drawing/2014/main" id="{427D8A55-1C61-4D70-9A72-B6F442A4FDF2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8" name="Freeform: Shape 1617">
              <a:extLst>
                <a:ext uri="{FF2B5EF4-FFF2-40B4-BE49-F238E27FC236}">
                  <a16:creationId xmlns:a16="http://schemas.microsoft.com/office/drawing/2014/main" id="{A2A7FF1B-7293-4CD4-B330-7BBC2592DEA3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9" name="Freeform: Shape 1618">
              <a:extLst>
                <a:ext uri="{FF2B5EF4-FFF2-40B4-BE49-F238E27FC236}">
                  <a16:creationId xmlns:a16="http://schemas.microsoft.com/office/drawing/2014/main" id="{3FEA3764-D682-4931-AA28-31D3BD941DFD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0" name="Freeform: Shape 1619">
              <a:extLst>
                <a:ext uri="{FF2B5EF4-FFF2-40B4-BE49-F238E27FC236}">
                  <a16:creationId xmlns:a16="http://schemas.microsoft.com/office/drawing/2014/main" id="{815F8CA1-62F8-463F-B7EC-EF54AB04166B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1" name="Freeform: Shape 1620">
              <a:extLst>
                <a:ext uri="{FF2B5EF4-FFF2-40B4-BE49-F238E27FC236}">
                  <a16:creationId xmlns:a16="http://schemas.microsoft.com/office/drawing/2014/main" id="{D5360F25-90D3-440C-823F-35EFB2A60D5F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22" name="Group 1621">
            <a:extLst>
              <a:ext uri="{FF2B5EF4-FFF2-40B4-BE49-F238E27FC236}">
                <a16:creationId xmlns:a16="http://schemas.microsoft.com/office/drawing/2014/main" id="{FDBBB1B2-E8E8-49AD-A5E2-E2E62648434F}"/>
              </a:ext>
            </a:extLst>
          </p:cNvPr>
          <p:cNvGrpSpPr/>
          <p:nvPr/>
        </p:nvGrpSpPr>
        <p:grpSpPr>
          <a:xfrm>
            <a:off x="2706229" y="2742816"/>
            <a:ext cx="6808234" cy="484632"/>
            <a:chOff x="2803368" y="2575497"/>
            <a:chExt cx="6808234" cy="484632"/>
          </a:xfrm>
        </p:grpSpPr>
        <p:sp>
          <p:nvSpPr>
            <p:cNvPr id="1623" name="Pentagon 10">
              <a:extLst>
                <a:ext uri="{FF2B5EF4-FFF2-40B4-BE49-F238E27FC236}">
                  <a16:creationId xmlns:a16="http://schemas.microsoft.com/office/drawing/2014/main" id="{6D029995-AA3A-4F90-91A4-2DAEA438FF39}"/>
                </a:ext>
              </a:extLst>
            </p:cNvPr>
            <p:cNvSpPr/>
            <p:nvPr/>
          </p:nvSpPr>
          <p:spPr>
            <a:xfrm>
              <a:off x="7713076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24" name="Pentagon 15">
              <a:extLst>
                <a:ext uri="{FF2B5EF4-FFF2-40B4-BE49-F238E27FC236}">
                  <a16:creationId xmlns:a16="http://schemas.microsoft.com/office/drawing/2014/main" id="{F916B998-F61E-4E18-BA5B-FAEF224AE9C9}"/>
                </a:ext>
              </a:extLst>
            </p:cNvPr>
            <p:cNvSpPr/>
            <p:nvPr/>
          </p:nvSpPr>
          <p:spPr>
            <a:xfrm flipH="1">
              <a:off x="2803368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25" name="TextBox 1624">
              <a:extLst>
                <a:ext uri="{FF2B5EF4-FFF2-40B4-BE49-F238E27FC236}">
                  <a16:creationId xmlns:a16="http://schemas.microsoft.com/office/drawing/2014/main" id="{4DB36D96-B2D7-48AF-8B97-CC962B34FA78}"/>
                </a:ext>
              </a:extLst>
            </p:cNvPr>
            <p:cNvSpPr txBox="1"/>
            <p:nvPr/>
          </p:nvSpPr>
          <p:spPr>
            <a:xfrm>
              <a:off x="3045934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6" name="TextBox 1625">
              <a:extLst>
                <a:ext uri="{FF2B5EF4-FFF2-40B4-BE49-F238E27FC236}">
                  <a16:creationId xmlns:a16="http://schemas.microsoft.com/office/drawing/2014/main" id="{2B324A8B-A6D9-4BA9-B066-1E21A63FC875}"/>
                </a:ext>
              </a:extLst>
            </p:cNvPr>
            <p:cNvSpPr txBox="1"/>
            <p:nvPr/>
          </p:nvSpPr>
          <p:spPr>
            <a:xfrm>
              <a:off x="7801668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7" name="Group 1626">
            <a:extLst>
              <a:ext uri="{FF2B5EF4-FFF2-40B4-BE49-F238E27FC236}">
                <a16:creationId xmlns:a16="http://schemas.microsoft.com/office/drawing/2014/main" id="{5B68BD58-EDD4-447F-9275-AFCE4ACBB69C}"/>
              </a:ext>
            </a:extLst>
          </p:cNvPr>
          <p:cNvGrpSpPr/>
          <p:nvPr/>
        </p:nvGrpSpPr>
        <p:grpSpPr>
          <a:xfrm>
            <a:off x="3112940" y="3586904"/>
            <a:ext cx="5994812" cy="484632"/>
            <a:chOff x="3206868" y="1790901"/>
            <a:chExt cx="5994812" cy="484632"/>
          </a:xfrm>
        </p:grpSpPr>
        <p:sp>
          <p:nvSpPr>
            <p:cNvPr id="1628" name="Pentagon 14">
              <a:extLst>
                <a:ext uri="{FF2B5EF4-FFF2-40B4-BE49-F238E27FC236}">
                  <a16:creationId xmlns:a16="http://schemas.microsoft.com/office/drawing/2014/main" id="{F48565AE-1B94-4C79-B003-0865093673D6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29" name="Pentagon 16">
              <a:extLst>
                <a:ext uri="{FF2B5EF4-FFF2-40B4-BE49-F238E27FC236}">
                  <a16:creationId xmlns:a16="http://schemas.microsoft.com/office/drawing/2014/main" id="{1F671016-531D-4D82-9220-A7BCD300D75A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30" name="TextBox 1629">
              <a:extLst>
                <a:ext uri="{FF2B5EF4-FFF2-40B4-BE49-F238E27FC236}">
                  <a16:creationId xmlns:a16="http://schemas.microsoft.com/office/drawing/2014/main" id="{9D17172F-D0E9-4E1E-BAB8-8EAB95B8D9FC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1" name="TextBox 1630">
              <a:extLst>
                <a:ext uri="{FF2B5EF4-FFF2-40B4-BE49-F238E27FC236}">
                  <a16:creationId xmlns:a16="http://schemas.microsoft.com/office/drawing/2014/main" id="{B5A4D4AB-8CFF-43D0-85F7-9909333DA24C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2" name="Group 1631">
            <a:extLst>
              <a:ext uri="{FF2B5EF4-FFF2-40B4-BE49-F238E27FC236}">
                <a16:creationId xmlns:a16="http://schemas.microsoft.com/office/drawing/2014/main" id="{07AAB5F2-5F6E-4435-891C-6273FBC9615E}"/>
              </a:ext>
            </a:extLst>
          </p:cNvPr>
          <p:cNvGrpSpPr/>
          <p:nvPr/>
        </p:nvGrpSpPr>
        <p:grpSpPr>
          <a:xfrm flipH="1">
            <a:off x="3112940" y="1898728"/>
            <a:ext cx="5994812" cy="484632"/>
            <a:chOff x="3206868" y="1790901"/>
            <a:chExt cx="5994812" cy="484632"/>
          </a:xfrm>
        </p:grpSpPr>
        <p:sp>
          <p:nvSpPr>
            <p:cNvPr id="1633" name="Pentagon 14">
              <a:extLst>
                <a:ext uri="{FF2B5EF4-FFF2-40B4-BE49-F238E27FC236}">
                  <a16:creationId xmlns:a16="http://schemas.microsoft.com/office/drawing/2014/main" id="{443DF59B-DFBB-4904-B9E3-DD1B16E8E3EB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34" name="Pentagon 16">
              <a:extLst>
                <a:ext uri="{FF2B5EF4-FFF2-40B4-BE49-F238E27FC236}">
                  <a16:creationId xmlns:a16="http://schemas.microsoft.com/office/drawing/2014/main" id="{6EB8641B-7F0F-4719-9FEA-86625DDF9ACC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35" name="TextBox 1634">
              <a:extLst>
                <a:ext uri="{FF2B5EF4-FFF2-40B4-BE49-F238E27FC236}">
                  <a16:creationId xmlns:a16="http://schemas.microsoft.com/office/drawing/2014/main" id="{BFE91F00-185D-4C81-87D8-E17CB230AC6A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6" name="TextBox 1635">
              <a:extLst>
                <a:ext uri="{FF2B5EF4-FFF2-40B4-BE49-F238E27FC236}">
                  <a16:creationId xmlns:a16="http://schemas.microsoft.com/office/drawing/2014/main" id="{D0BAA2A3-C08B-41E8-9DBD-5E4E31C748A2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37" name="직사각형 1">
            <a:extLst>
              <a:ext uri="{FF2B5EF4-FFF2-40B4-BE49-F238E27FC236}">
                <a16:creationId xmlns:a16="http://schemas.microsoft.com/office/drawing/2014/main" id="{5474C0C1-F42A-416C-B38E-6ED3A28A5991}"/>
              </a:ext>
            </a:extLst>
          </p:cNvPr>
          <p:cNvSpPr/>
          <p:nvPr/>
        </p:nvSpPr>
        <p:spPr>
          <a:xfrm>
            <a:off x="9209039" y="181787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1638" name="직사각형 1">
            <a:extLst>
              <a:ext uri="{FF2B5EF4-FFF2-40B4-BE49-F238E27FC236}">
                <a16:creationId xmlns:a16="http://schemas.microsoft.com/office/drawing/2014/main" id="{5F227BBE-C9AD-43BE-96DA-CBBCCBC32018}"/>
              </a:ext>
            </a:extLst>
          </p:cNvPr>
          <p:cNvSpPr/>
          <p:nvPr/>
        </p:nvSpPr>
        <p:spPr>
          <a:xfrm>
            <a:off x="9593327" y="2661966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1639" name="직사각형 1">
            <a:extLst>
              <a:ext uri="{FF2B5EF4-FFF2-40B4-BE49-F238E27FC236}">
                <a16:creationId xmlns:a16="http://schemas.microsoft.com/office/drawing/2014/main" id="{40953C45-ACC2-4F1D-80F2-8EB42C8B208F}"/>
              </a:ext>
            </a:extLst>
          </p:cNvPr>
          <p:cNvSpPr/>
          <p:nvPr/>
        </p:nvSpPr>
        <p:spPr>
          <a:xfrm>
            <a:off x="9167637" y="3513581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1640" name="직사각형 1">
            <a:extLst>
              <a:ext uri="{FF2B5EF4-FFF2-40B4-BE49-F238E27FC236}">
                <a16:creationId xmlns:a16="http://schemas.microsoft.com/office/drawing/2014/main" id="{234AACBF-73E8-4380-AC5F-91BEFEEEFE1B}"/>
              </a:ext>
            </a:extLst>
          </p:cNvPr>
          <p:cNvSpPr/>
          <p:nvPr/>
        </p:nvSpPr>
        <p:spPr>
          <a:xfrm>
            <a:off x="774907" y="181212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1641" name="직사각형 1">
            <a:extLst>
              <a:ext uri="{FF2B5EF4-FFF2-40B4-BE49-F238E27FC236}">
                <a16:creationId xmlns:a16="http://schemas.microsoft.com/office/drawing/2014/main" id="{F3CFF440-AAC3-4FF7-B322-CF1A34AC4F83}"/>
              </a:ext>
            </a:extLst>
          </p:cNvPr>
          <p:cNvSpPr/>
          <p:nvPr/>
        </p:nvSpPr>
        <p:spPr>
          <a:xfrm>
            <a:off x="328519" y="2659980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1642" name="직사각형 1">
            <a:extLst>
              <a:ext uri="{FF2B5EF4-FFF2-40B4-BE49-F238E27FC236}">
                <a16:creationId xmlns:a16="http://schemas.microsoft.com/office/drawing/2014/main" id="{D61A43C4-C250-49FF-A17E-BA2ADE40B304}"/>
              </a:ext>
            </a:extLst>
          </p:cNvPr>
          <p:cNvSpPr/>
          <p:nvPr/>
        </p:nvSpPr>
        <p:spPr>
          <a:xfrm>
            <a:off x="733505" y="3507831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110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72</cp:revision>
  <dcterms:created xsi:type="dcterms:W3CDTF">2018-02-18T19:39:47Z</dcterms:created>
  <dcterms:modified xsi:type="dcterms:W3CDTF">2020-08-31T06:43:46Z</dcterms:modified>
</cp:coreProperties>
</file>