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1494" y="-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862" name="Group 2861">
            <a:extLst>
              <a:ext uri="{FF2B5EF4-FFF2-40B4-BE49-F238E27FC236}">
                <a16:creationId xmlns:a16="http://schemas.microsoft.com/office/drawing/2014/main" id="{DE4556E9-6180-41ED-BED6-7A9B4424263D}"/>
              </a:ext>
            </a:extLst>
          </p:cNvPr>
          <p:cNvGrpSpPr/>
          <p:nvPr/>
        </p:nvGrpSpPr>
        <p:grpSpPr>
          <a:xfrm>
            <a:off x="9100451" y="2034178"/>
            <a:ext cx="600452" cy="613322"/>
            <a:chOff x="2600940" y="1364722"/>
            <a:chExt cx="3925967" cy="4010110"/>
          </a:xfrm>
          <a:solidFill>
            <a:schemeClr val="accent5"/>
          </a:solidFill>
        </p:grpSpPr>
        <p:sp>
          <p:nvSpPr>
            <p:cNvPr id="2863" name="Donut 1">
              <a:extLst>
                <a:ext uri="{FF2B5EF4-FFF2-40B4-BE49-F238E27FC236}">
                  <a16:creationId xmlns:a16="http://schemas.microsoft.com/office/drawing/2014/main" id="{456A645E-5FAD-414C-8D36-D6F97F38017B}"/>
                </a:ext>
              </a:extLst>
            </p:cNvPr>
            <p:cNvSpPr/>
            <p:nvPr/>
          </p:nvSpPr>
          <p:spPr>
            <a:xfrm>
              <a:off x="2600940" y="1468514"/>
              <a:ext cx="1778702" cy="3906318"/>
            </a:xfrm>
            <a:custGeom>
              <a:avLst/>
              <a:gdLst/>
              <a:ahLst/>
              <a:cxnLst/>
              <a:rect l="l" t="t" r="r" b="b"/>
              <a:pathLst>
                <a:path w="1778702" h="3906318">
                  <a:moveTo>
                    <a:pt x="864588" y="1587925"/>
                  </a:moveTo>
                  <a:lnTo>
                    <a:pt x="724641" y="2110216"/>
                  </a:lnTo>
                  <a:lnTo>
                    <a:pt x="826949" y="2110216"/>
                  </a:lnTo>
                  <a:lnTo>
                    <a:pt x="826949" y="1984216"/>
                  </a:lnTo>
                  <a:cubicBezTo>
                    <a:pt x="826949" y="1944451"/>
                    <a:pt x="859184" y="1912216"/>
                    <a:pt x="898949" y="1912216"/>
                  </a:cubicBezTo>
                  <a:cubicBezTo>
                    <a:pt x="938714" y="1912216"/>
                    <a:pt x="970949" y="1944451"/>
                    <a:pt x="970949" y="1984216"/>
                  </a:cubicBezTo>
                  <a:lnTo>
                    <a:pt x="970949" y="2110216"/>
                  </a:lnTo>
                  <a:lnTo>
                    <a:pt x="1049559" y="2110216"/>
                  </a:lnTo>
                  <a:lnTo>
                    <a:pt x="910861" y="1592590"/>
                  </a:lnTo>
                  <a:close/>
                  <a:moveTo>
                    <a:pt x="923096" y="1336867"/>
                  </a:moveTo>
                  <a:lnTo>
                    <a:pt x="892009" y="1336868"/>
                  </a:lnTo>
                  <a:cubicBezTo>
                    <a:pt x="880711" y="1336867"/>
                    <a:pt x="871552" y="1346027"/>
                    <a:pt x="871552" y="1357325"/>
                  </a:cubicBezTo>
                  <a:lnTo>
                    <a:pt x="871552" y="1496411"/>
                  </a:lnTo>
                  <a:cubicBezTo>
                    <a:pt x="871552" y="1507709"/>
                    <a:pt x="880712" y="1516868"/>
                    <a:pt x="892009" y="1516868"/>
                  </a:cubicBezTo>
                  <a:lnTo>
                    <a:pt x="923096" y="1516868"/>
                  </a:lnTo>
                  <a:cubicBezTo>
                    <a:pt x="934394" y="1516868"/>
                    <a:pt x="943552" y="1507709"/>
                    <a:pt x="943552" y="1496411"/>
                  </a:cubicBezTo>
                  <a:lnTo>
                    <a:pt x="943552" y="1357325"/>
                  </a:lnTo>
                  <a:cubicBezTo>
                    <a:pt x="943552" y="1346027"/>
                    <a:pt x="934393" y="1336867"/>
                    <a:pt x="923096" y="1336867"/>
                  </a:cubicBezTo>
                  <a:close/>
                  <a:moveTo>
                    <a:pt x="1192157" y="1264156"/>
                  </a:moveTo>
                  <a:lnTo>
                    <a:pt x="1162946" y="1274788"/>
                  </a:lnTo>
                  <a:cubicBezTo>
                    <a:pt x="1152330" y="1278652"/>
                    <a:pt x="1146855" y="1290392"/>
                    <a:pt x="1150719" y="1301008"/>
                  </a:cubicBezTo>
                  <a:lnTo>
                    <a:pt x="1198289" y="1431707"/>
                  </a:lnTo>
                  <a:cubicBezTo>
                    <a:pt x="1202153" y="1442323"/>
                    <a:pt x="1213893" y="1447797"/>
                    <a:pt x="1224510" y="1443934"/>
                  </a:cubicBezTo>
                  <a:lnTo>
                    <a:pt x="1253721" y="1433301"/>
                  </a:lnTo>
                  <a:cubicBezTo>
                    <a:pt x="1264337" y="1429437"/>
                    <a:pt x="1269812" y="1417697"/>
                    <a:pt x="1265947" y="1407081"/>
                  </a:cubicBezTo>
                  <a:lnTo>
                    <a:pt x="1218377" y="1276382"/>
                  </a:lnTo>
                  <a:cubicBezTo>
                    <a:pt x="1214513" y="1265766"/>
                    <a:pt x="1202774" y="1260292"/>
                    <a:pt x="1192157" y="1264156"/>
                  </a:cubicBezTo>
                  <a:close/>
                  <a:moveTo>
                    <a:pt x="672939" y="1256024"/>
                  </a:moveTo>
                  <a:cubicBezTo>
                    <a:pt x="662323" y="1252159"/>
                    <a:pt x="650584" y="1257634"/>
                    <a:pt x="646720" y="1268250"/>
                  </a:cubicBezTo>
                  <a:lnTo>
                    <a:pt x="599149" y="1398948"/>
                  </a:lnTo>
                  <a:cubicBezTo>
                    <a:pt x="595285" y="1409565"/>
                    <a:pt x="600759" y="1421304"/>
                    <a:pt x="611376" y="1425168"/>
                  </a:cubicBezTo>
                  <a:lnTo>
                    <a:pt x="640587" y="1435800"/>
                  </a:lnTo>
                  <a:cubicBezTo>
                    <a:pt x="651204" y="1439665"/>
                    <a:pt x="662943" y="1434190"/>
                    <a:pt x="666808" y="1423574"/>
                  </a:cubicBezTo>
                  <a:lnTo>
                    <a:pt x="714378" y="1292875"/>
                  </a:lnTo>
                  <a:cubicBezTo>
                    <a:pt x="718241" y="1282259"/>
                    <a:pt x="712767" y="1270520"/>
                    <a:pt x="702151" y="1266655"/>
                  </a:cubicBezTo>
                  <a:close/>
                  <a:moveTo>
                    <a:pt x="532625" y="1107329"/>
                  </a:moveTo>
                  <a:cubicBezTo>
                    <a:pt x="527568" y="1105974"/>
                    <a:pt x="521995" y="1106548"/>
                    <a:pt x="517102" y="1109372"/>
                  </a:cubicBezTo>
                  <a:lnTo>
                    <a:pt x="396650" y="1178915"/>
                  </a:lnTo>
                  <a:cubicBezTo>
                    <a:pt x="386866" y="1184564"/>
                    <a:pt x="383514" y="1197076"/>
                    <a:pt x="389163" y="1206860"/>
                  </a:cubicBezTo>
                  <a:lnTo>
                    <a:pt x="404706" y="1233781"/>
                  </a:lnTo>
                  <a:cubicBezTo>
                    <a:pt x="410355" y="1243566"/>
                    <a:pt x="422866" y="1246918"/>
                    <a:pt x="432650" y="1241269"/>
                  </a:cubicBezTo>
                  <a:lnTo>
                    <a:pt x="553102" y="1171726"/>
                  </a:lnTo>
                  <a:cubicBezTo>
                    <a:pt x="562887" y="1166077"/>
                    <a:pt x="566239" y="1153566"/>
                    <a:pt x="560590" y="1143781"/>
                  </a:cubicBezTo>
                  <a:lnTo>
                    <a:pt x="545047" y="1116860"/>
                  </a:lnTo>
                  <a:cubicBezTo>
                    <a:pt x="542223" y="1111968"/>
                    <a:pt x="537682" y="1108684"/>
                    <a:pt x="532625" y="1107329"/>
                  </a:cubicBezTo>
                  <a:close/>
                  <a:moveTo>
                    <a:pt x="1298883" y="1104409"/>
                  </a:moveTo>
                  <a:cubicBezTo>
                    <a:pt x="1293826" y="1105764"/>
                    <a:pt x="1289286" y="1109048"/>
                    <a:pt x="1286462" y="1113940"/>
                  </a:cubicBezTo>
                  <a:lnTo>
                    <a:pt x="1270919" y="1140861"/>
                  </a:lnTo>
                  <a:cubicBezTo>
                    <a:pt x="1265269" y="1150645"/>
                    <a:pt x="1268622" y="1163156"/>
                    <a:pt x="1278407" y="1168806"/>
                  </a:cubicBezTo>
                  <a:lnTo>
                    <a:pt x="1398859" y="1238349"/>
                  </a:lnTo>
                  <a:cubicBezTo>
                    <a:pt x="1408643" y="1243998"/>
                    <a:pt x="1421154" y="1240646"/>
                    <a:pt x="1426803" y="1230862"/>
                  </a:cubicBezTo>
                  <a:lnTo>
                    <a:pt x="1442346" y="1203940"/>
                  </a:lnTo>
                  <a:cubicBezTo>
                    <a:pt x="1447995" y="1194156"/>
                    <a:pt x="1444642" y="1181644"/>
                    <a:pt x="1434859" y="1175995"/>
                  </a:cubicBezTo>
                  <a:lnTo>
                    <a:pt x="1314407" y="1106452"/>
                  </a:lnTo>
                  <a:cubicBezTo>
                    <a:pt x="1309514" y="1103628"/>
                    <a:pt x="1303940" y="1103054"/>
                    <a:pt x="1298883" y="1104409"/>
                  </a:cubicBezTo>
                  <a:close/>
                  <a:moveTo>
                    <a:pt x="912290" y="764642"/>
                  </a:moveTo>
                  <a:cubicBezTo>
                    <a:pt x="1031597" y="764642"/>
                    <a:pt x="1128314" y="861359"/>
                    <a:pt x="1128314" y="980666"/>
                  </a:cubicBezTo>
                  <a:cubicBezTo>
                    <a:pt x="1128314" y="1099973"/>
                    <a:pt x="1031597" y="1196690"/>
                    <a:pt x="912290" y="1196690"/>
                  </a:cubicBezTo>
                  <a:cubicBezTo>
                    <a:pt x="792983" y="1196690"/>
                    <a:pt x="696266" y="1099973"/>
                    <a:pt x="696266" y="980666"/>
                  </a:cubicBezTo>
                  <a:cubicBezTo>
                    <a:pt x="696266" y="861359"/>
                    <a:pt x="792983" y="764642"/>
                    <a:pt x="912290" y="764642"/>
                  </a:cubicBezTo>
                  <a:close/>
                  <a:moveTo>
                    <a:pt x="912290" y="672441"/>
                  </a:moveTo>
                  <a:cubicBezTo>
                    <a:pt x="742062" y="672441"/>
                    <a:pt x="604065" y="810438"/>
                    <a:pt x="604065" y="980666"/>
                  </a:cubicBezTo>
                  <a:cubicBezTo>
                    <a:pt x="604065" y="1146433"/>
                    <a:pt x="734924" y="1281636"/>
                    <a:pt x="899020" y="1287553"/>
                  </a:cubicBezTo>
                  <a:cubicBezTo>
                    <a:pt x="904827" y="1288053"/>
                    <a:pt x="910472" y="1287196"/>
                    <a:pt x="916022" y="1285840"/>
                  </a:cubicBezTo>
                  <a:lnTo>
                    <a:pt x="919967" y="1288117"/>
                  </a:lnTo>
                  <a:cubicBezTo>
                    <a:pt x="1086657" y="1284714"/>
                    <a:pt x="1220515" y="1148322"/>
                    <a:pt x="1220515" y="980666"/>
                  </a:cubicBezTo>
                  <a:cubicBezTo>
                    <a:pt x="1220515" y="810438"/>
                    <a:pt x="1082518" y="672441"/>
                    <a:pt x="912290" y="672441"/>
                  </a:cubicBezTo>
                  <a:close/>
                  <a:moveTo>
                    <a:pt x="905153" y="0"/>
                  </a:moveTo>
                  <a:lnTo>
                    <a:pt x="919427" y="0"/>
                  </a:lnTo>
                  <a:cubicBezTo>
                    <a:pt x="1034792" y="0"/>
                    <a:pt x="1128314" y="93522"/>
                    <a:pt x="1128314" y="208887"/>
                  </a:cubicBezTo>
                  <a:lnTo>
                    <a:pt x="1128314" y="409800"/>
                  </a:lnTo>
                  <a:cubicBezTo>
                    <a:pt x="1360062" y="495553"/>
                    <a:pt x="1524358" y="718923"/>
                    <a:pt x="1524358" y="980666"/>
                  </a:cubicBezTo>
                  <a:cubicBezTo>
                    <a:pt x="1524358" y="1195022"/>
                    <a:pt x="1414167" y="1383641"/>
                    <a:pt x="1246914" y="1492322"/>
                  </a:cubicBezTo>
                  <a:lnTo>
                    <a:pt x="1412479" y="2110216"/>
                  </a:lnTo>
                  <a:lnTo>
                    <a:pt x="1560290" y="2110216"/>
                  </a:lnTo>
                  <a:cubicBezTo>
                    <a:pt x="1600055" y="2110216"/>
                    <a:pt x="1632290" y="2142451"/>
                    <a:pt x="1632290" y="2182216"/>
                  </a:cubicBezTo>
                  <a:cubicBezTo>
                    <a:pt x="1632290" y="2221981"/>
                    <a:pt x="1600055" y="2254216"/>
                    <a:pt x="1560290" y="2254216"/>
                  </a:cubicBezTo>
                  <a:lnTo>
                    <a:pt x="1451063" y="2254216"/>
                  </a:lnTo>
                  <a:lnTo>
                    <a:pt x="1778702" y="3476979"/>
                  </a:lnTo>
                  <a:lnTo>
                    <a:pt x="1530823" y="3906318"/>
                  </a:lnTo>
                  <a:lnTo>
                    <a:pt x="1088143" y="2254216"/>
                  </a:lnTo>
                  <a:lnTo>
                    <a:pt x="970949" y="2254216"/>
                  </a:lnTo>
                  <a:lnTo>
                    <a:pt x="970949" y="2380216"/>
                  </a:lnTo>
                  <a:cubicBezTo>
                    <a:pt x="970949" y="2419981"/>
                    <a:pt x="938714" y="2452216"/>
                    <a:pt x="898949" y="2452216"/>
                  </a:cubicBezTo>
                  <a:cubicBezTo>
                    <a:pt x="859184" y="2452216"/>
                    <a:pt x="826949" y="2419981"/>
                    <a:pt x="826949" y="2380216"/>
                  </a:cubicBezTo>
                  <a:lnTo>
                    <a:pt x="826949" y="2254216"/>
                  </a:lnTo>
                  <a:lnTo>
                    <a:pt x="686056" y="2254216"/>
                  </a:lnTo>
                  <a:lnTo>
                    <a:pt x="243376" y="3906318"/>
                  </a:lnTo>
                  <a:lnTo>
                    <a:pt x="0" y="3484777"/>
                  </a:lnTo>
                  <a:lnTo>
                    <a:pt x="329728" y="2254216"/>
                  </a:lnTo>
                  <a:lnTo>
                    <a:pt x="264290" y="2254216"/>
                  </a:lnTo>
                  <a:cubicBezTo>
                    <a:pt x="224525" y="2254216"/>
                    <a:pt x="192290" y="2221981"/>
                    <a:pt x="192290" y="2182216"/>
                  </a:cubicBezTo>
                  <a:cubicBezTo>
                    <a:pt x="192290" y="2142451"/>
                    <a:pt x="224525" y="2110216"/>
                    <a:pt x="264290" y="2110216"/>
                  </a:cubicBezTo>
                  <a:lnTo>
                    <a:pt x="368313" y="2110216"/>
                  </a:lnTo>
                  <a:lnTo>
                    <a:pt x="539978" y="1469552"/>
                  </a:lnTo>
                  <a:lnTo>
                    <a:pt x="544387" y="1467006"/>
                  </a:lnTo>
                  <a:cubicBezTo>
                    <a:pt x="395505" y="1357069"/>
                    <a:pt x="300222" y="1179995"/>
                    <a:pt x="300222" y="980666"/>
                  </a:cubicBezTo>
                  <a:cubicBezTo>
                    <a:pt x="300222" y="718923"/>
                    <a:pt x="464518" y="495553"/>
                    <a:pt x="696266" y="409800"/>
                  </a:cubicBezTo>
                  <a:lnTo>
                    <a:pt x="696266" y="208887"/>
                  </a:lnTo>
                  <a:cubicBezTo>
                    <a:pt x="696266" y="93522"/>
                    <a:pt x="789788" y="0"/>
                    <a:pt x="90515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2864" name="Rectangle 4">
              <a:extLst>
                <a:ext uri="{FF2B5EF4-FFF2-40B4-BE49-F238E27FC236}">
                  <a16:creationId xmlns:a16="http://schemas.microsoft.com/office/drawing/2014/main" id="{54FF2656-633B-49EC-A0FD-3E659DDA57A2}"/>
                </a:ext>
              </a:extLst>
            </p:cNvPr>
            <p:cNvSpPr/>
            <p:nvPr/>
          </p:nvSpPr>
          <p:spPr>
            <a:xfrm rot="20700000">
              <a:off x="4527766" y="1364722"/>
              <a:ext cx="1999141" cy="3816424"/>
            </a:xfrm>
            <a:custGeom>
              <a:avLst/>
              <a:gdLst/>
              <a:ahLst/>
              <a:cxnLst/>
              <a:rect l="l" t="t" r="r" b="b"/>
              <a:pathLst>
                <a:path w="1999141" h="3816424">
                  <a:moveTo>
                    <a:pt x="444116" y="3513946"/>
                  </a:moveTo>
                  <a:lnTo>
                    <a:pt x="253648" y="3515763"/>
                  </a:lnTo>
                  <a:lnTo>
                    <a:pt x="111407" y="3515763"/>
                  </a:lnTo>
                  <a:cubicBezTo>
                    <a:pt x="99100" y="3515763"/>
                    <a:pt x="89123" y="3525740"/>
                    <a:pt x="89123" y="3538047"/>
                  </a:cubicBezTo>
                  <a:lnTo>
                    <a:pt x="89123" y="3565479"/>
                  </a:lnTo>
                  <a:cubicBezTo>
                    <a:pt x="89123" y="3577786"/>
                    <a:pt x="99100" y="3587763"/>
                    <a:pt x="111407" y="3587763"/>
                  </a:cubicBezTo>
                  <a:lnTo>
                    <a:pt x="426839" y="3587763"/>
                  </a:lnTo>
                  <a:cubicBezTo>
                    <a:pt x="439146" y="3587763"/>
                    <a:pt x="449123" y="3577786"/>
                    <a:pt x="449123" y="3565479"/>
                  </a:cubicBezTo>
                  <a:lnTo>
                    <a:pt x="449123" y="3538047"/>
                  </a:lnTo>
                  <a:lnTo>
                    <a:pt x="445294" y="3528803"/>
                  </a:lnTo>
                  <a:lnTo>
                    <a:pt x="444258" y="3528878"/>
                  </a:lnTo>
                  <a:close/>
                  <a:moveTo>
                    <a:pt x="318839" y="3239993"/>
                  </a:moveTo>
                  <a:lnTo>
                    <a:pt x="111407" y="3239993"/>
                  </a:lnTo>
                  <a:cubicBezTo>
                    <a:pt x="99100" y="3239993"/>
                    <a:pt x="89123" y="3249970"/>
                    <a:pt x="89123" y="3262277"/>
                  </a:cubicBezTo>
                  <a:lnTo>
                    <a:pt x="89123" y="3289709"/>
                  </a:lnTo>
                  <a:cubicBezTo>
                    <a:pt x="89123" y="3302016"/>
                    <a:pt x="99100" y="3311993"/>
                    <a:pt x="111407" y="3311993"/>
                  </a:cubicBezTo>
                  <a:lnTo>
                    <a:pt x="318839" y="3311993"/>
                  </a:lnTo>
                  <a:cubicBezTo>
                    <a:pt x="331146" y="3311993"/>
                    <a:pt x="341123" y="3302016"/>
                    <a:pt x="341123" y="3289709"/>
                  </a:cubicBezTo>
                  <a:lnTo>
                    <a:pt x="341123" y="3262277"/>
                  </a:lnTo>
                  <a:cubicBezTo>
                    <a:pt x="341123" y="3249970"/>
                    <a:pt x="331146" y="3239993"/>
                    <a:pt x="318839" y="3239993"/>
                  </a:cubicBezTo>
                  <a:close/>
                  <a:moveTo>
                    <a:pt x="318839" y="2964221"/>
                  </a:moveTo>
                  <a:lnTo>
                    <a:pt x="111407" y="2964221"/>
                  </a:lnTo>
                  <a:cubicBezTo>
                    <a:pt x="99100" y="2964221"/>
                    <a:pt x="89123" y="2974198"/>
                    <a:pt x="89123" y="2986505"/>
                  </a:cubicBezTo>
                  <a:lnTo>
                    <a:pt x="89123" y="3013937"/>
                  </a:lnTo>
                  <a:cubicBezTo>
                    <a:pt x="89123" y="3026244"/>
                    <a:pt x="99100" y="3036221"/>
                    <a:pt x="111407" y="3036221"/>
                  </a:cubicBezTo>
                  <a:lnTo>
                    <a:pt x="318839" y="3036221"/>
                  </a:lnTo>
                  <a:cubicBezTo>
                    <a:pt x="331146" y="3036221"/>
                    <a:pt x="341123" y="3026244"/>
                    <a:pt x="341123" y="3013937"/>
                  </a:cubicBezTo>
                  <a:lnTo>
                    <a:pt x="341123" y="2986505"/>
                  </a:lnTo>
                  <a:cubicBezTo>
                    <a:pt x="341123" y="2974198"/>
                    <a:pt x="331146" y="2964221"/>
                    <a:pt x="318839" y="2964221"/>
                  </a:cubicBezTo>
                  <a:close/>
                  <a:moveTo>
                    <a:pt x="769803" y="3028177"/>
                  </a:moveTo>
                  <a:lnTo>
                    <a:pt x="742371" y="3028177"/>
                  </a:lnTo>
                  <a:cubicBezTo>
                    <a:pt x="730064" y="3028177"/>
                    <a:pt x="720087" y="3038154"/>
                    <a:pt x="720087" y="3050461"/>
                  </a:cubicBezTo>
                  <a:lnTo>
                    <a:pt x="720087" y="3365893"/>
                  </a:lnTo>
                  <a:cubicBezTo>
                    <a:pt x="720087" y="3378200"/>
                    <a:pt x="730064" y="3388177"/>
                    <a:pt x="742371" y="3388177"/>
                  </a:cubicBezTo>
                  <a:lnTo>
                    <a:pt x="769803" y="3388177"/>
                  </a:lnTo>
                  <a:cubicBezTo>
                    <a:pt x="782110" y="3388177"/>
                    <a:pt x="792087" y="3378200"/>
                    <a:pt x="792087" y="3365893"/>
                  </a:cubicBezTo>
                  <a:lnTo>
                    <a:pt x="792087" y="3050461"/>
                  </a:lnTo>
                  <a:cubicBezTo>
                    <a:pt x="792087" y="3038154"/>
                    <a:pt x="782110" y="3028177"/>
                    <a:pt x="769803" y="3028177"/>
                  </a:cubicBezTo>
                  <a:close/>
                  <a:moveTo>
                    <a:pt x="1152270" y="2917087"/>
                  </a:moveTo>
                  <a:cubicBezTo>
                    <a:pt x="1146196" y="2915460"/>
                    <a:pt x="1139501" y="2916149"/>
                    <a:pt x="1133625" y="2919542"/>
                  </a:cubicBezTo>
                  <a:lnTo>
                    <a:pt x="1107431" y="2934665"/>
                  </a:lnTo>
                  <a:cubicBezTo>
                    <a:pt x="1095679" y="2941450"/>
                    <a:pt x="1091653" y="2956477"/>
                    <a:pt x="1098438" y="2968229"/>
                  </a:cubicBezTo>
                  <a:lnTo>
                    <a:pt x="1199867" y="3143910"/>
                  </a:lnTo>
                  <a:cubicBezTo>
                    <a:pt x="1206652" y="3155662"/>
                    <a:pt x="1221679" y="3159688"/>
                    <a:pt x="1233431" y="3152903"/>
                  </a:cubicBezTo>
                  <a:lnTo>
                    <a:pt x="1259625" y="3137780"/>
                  </a:lnTo>
                  <a:cubicBezTo>
                    <a:pt x="1265501" y="3134388"/>
                    <a:pt x="1269446" y="3128935"/>
                    <a:pt x="1271073" y="3122861"/>
                  </a:cubicBezTo>
                  <a:cubicBezTo>
                    <a:pt x="1272701" y="3116787"/>
                    <a:pt x="1272011" y="3110092"/>
                    <a:pt x="1268619" y="3104216"/>
                  </a:cubicBezTo>
                  <a:lnTo>
                    <a:pt x="1167190" y="2928535"/>
                  </a:lnTo>
                  <a:cubicBezTo>
                    <a:pt x="1163798" y="2922659"/>
                    <a:pt x="1158344" y="2918714"/>
                    <a:pt x="1152270" y="2917087"/>
                  </a:cubicBezTo>
                  <a:close/>
                  <a:moveTo>
                    <a:pt x="318839" y="2688449"/>
                  </a:moveTo>
                  <a:lnTo>
                    <a:pt x="111407" y="2688449"/>
                  </a:lnTo>
                  <a:cubicBezTo>
                    <a:pt x="99100" y="2688449"/>
                    <a:pt x="89123" y="2698426"/>
                    <a:pt x="89123" y="2710733"/>
                  </a:cubicBezTo>
                  <a:lnTo>
                    <a:pt x="89123" y="2738165"/>
                  </a:lnTo>
                  <a:cubicBezTo>
                    <a:pt x="89123" y="2750472"/>
                    <a:pt x="99100" y="2760449"/>
                    <a:pt x="111407" y="2760449"/>
                  </a:cubicBezTo>
                  <a:lnTo>
                    <a:pt x="318839" y="2760449"/>
                  </a:lnTo>
                  <a:cubicBezTo>
                    <a:pt x="331146" y="2760449"/>
                    <a:pt x="341123" y="2750472"/>
                    <a:pt x="341123" y="2738165"/>
                  </a:cubicBezTo>
                  <a:lnTo>
                    <a:pt x="341123" y="2710733"/>
                  </a:lnTo>
                  <a:cubicBezTo>
                    <a:pt x="341123" y="2698426"/>
                    <a:pt x="331146" y="2688449"/>
                    <a:pt x="318839" y="2688449"/>
                  </a:cubicBezTo>
                  <a:close/>
                  <a:moveTo>
                    <a:pt x="426839" y="2412677"/>
                  </a:moveTo>
                  <a:lnTo>
                    <a:pt x="111407" y="2412677"/>
                  </a:lnTo>
                  <a:cubicBezTo>
                    <a:pt x="99100" y="2412677"/>
                    <a:pt x="89123" y="2422654"/>
                    <a:pt x="89123" y="2434961"/>
                  </a:cubicBezTo>
                  <a:lnTo>
                    <a:pt x="89123" y="2462393"/>
                  </a:lnTo>
                  <a:cubicBezTo>
                    <a:pt x="89123" y="2474700"/>
                    <a:pt x="99100" y="2484677"/>
                    <a:pt x="111407" y="2484677"/>
                  </a:cubicBezTo>
                  <a:lnTo>
                    <a:pt x="426839" y="2484677"/>
                  </a:lnTo>
                  <a:cubicBezTo>
                    <a:pt x="439146" y="2484677"/>
                    <a:pt x="449123" y="2474700"/>
                    <a:pt x="449123" y="2462393"/>
                  </a:cubicBezTo>
                  <a:lnTo>
                    <a:pt x="449123" y="2434961"/>
                  </a:lnTo>
                  <a:cubicBezTo>
                    <a:pt x="449123" y="2422654"/>
                    <a:pt x="439146" y="2412677"/>
                    <a:pt x="426839" y="2412677"/>
                  </a:cubicBezTo>
                  <a:close/>
                  <a:moveTo>
                    <a:pt x="1422930" y="2676173"/>
                  </a:moveTo>
                  <a:cubicBezTo>
                    <a:pt x="1412381" y="2669834"/>
                    <a:pt x="1398691" y="2673248"/>
                    <a:pt x="1392352" y="2683797"/>
                  </a:cubicBezTo>
                  <a:lnTo>
                    <a:pt x="1378224" y="2707311"/>
                  </a:lnTo>
                  <a:cubicBezTo>
                    <a:pt x="1371885" y="2717860"/>
                    <a:pt x="1375299" y="2731550"/>
                    <a:pt x="1385848" y="2737889"/>
                  </a:cubicBezTo>
                  <a:lnTo>
                    <a:pt x="1563652" y="2844724"/>
                  </a:lnTo>
                  <a:cubicBezTo>
                    <a:pt x="1574201" y="2851063"/>
                    <a:pt x="1587891" y="2847649"/>
                    <a:pt x="1594230" y="2837100"/>
                  </a:cubicBezTo>
                  <a:lnTo>
                    <a:pt x="1608358" y="2813586"/>
                  </a:lnTo>
                  <a:cubicBezTo>
                    <a:pt x="1611528" y="2808312"/>
                    <a:pt x="1612259" y="2802252"/>
                    <a:pt x="1610879" y="2796718"/>
                  </a:cubicBezTo>
                  <a:cubicBezTo>
                    <a:pt x="1609500" y="2791185"/>
                    <a:pt x="1606009" y="2786178"/>
                    <a:pt x="1600734" y="2783008"/>
                  </a:cubicBezTo>
                  <a:close/>
                  <a:moveTo>
                    <a:pt x="318839" y="2136905"/>
                  </a:moveTo>
                  <a:lnTo>
                    <a:pt x="111407" y="2136905"/>
                  </a:lnTo>
                  <a:cubicBezTo>
                    <a:pt x="99100" y="2136905"/>
                    <a:pt x="89123" y="2146882"/>
                    <a:pt x="89123" y="2159189"/>
                  </a:cubicBezTo>
                  <a:lnTo>
                    <a:pt x="89123" y="2186621"/>
                  </a:lnTo>
                  <a:cubicBezTo>
                    <a:pt x="89123" y="2198928"/>
                    <a:pt x="99100" y="2208905"/>
                    <a:pt x="111407" y="2208905"/>
                  </a:cubicBezTo>
                  <a:lnTo>
                    <a:pt x="318839" y="2208905"/>
                  </a:lnTo>
                  <a:cubicBezTo>
                    <a:pt x="331146" y="2208905"/>
                    <a:pt x="341123" y="2198928"/>
                    <a:pt x="341123" y="2186621"/>
                  </a:cubicBezTo>
                  <a:lnTo>
                    <a:pt x="341123" y="2159189"/>
                  </a:lnTo>
                  <a:cubicBezTo>
                    <a:pt x="341123" y="2146882"/>
                    <a:pt x="331146" y="2136905"/>
                    <a:pt x="318839" y="2136905"/>
                  </a:cubicBezTo>
                  <a:close/>
                  <a:moveTo>
                    <a:pt x="1629741" y="2302452"/>
                  </a:moveTo>
                  <a:cubicBezTo>
                    <a:pt x="1618176" y="2298243"/>
                    <a:pt x="1605388" y="2304206"/>
                    <a:pt x="1601179" y="2315770"/>
                  </a:cubicBezTo>
                  <a:lnTo>
                    <a:pt x="1591797" y="2341548"/>
                  </a:lnTo>
                  <a:cubicBezTo>
                    <a:pt x="1587587" y="2353113"/>
                    <a:pt x="1593550" y="2365901"/>
                    <a:pt x="1605115" y="2370110"/>
                  </a:cubicBezTo>
                  <a:lnTo>
                    <a:pt x="1800038" y="2441056"/>
                  </a:lnTo>
                  <a:cubicBezTo>
                    <a:pt x="1811602" y="2445265"/>
                    <a:pt x="1824390" y="2439302"/>
                    <a:pt x="1828599" y="2427737"/>
                  </a:cubicBezTo>
                  <a:lnTo>
                    <a:pt x="1837982" y="2401960"/>
                  </a:lnTo>
                  <a:cubicBezTo>
                    <a:pt x="1842191" y="2390395"/>
                    <a:pt x="1836228" y="2377607"/>
                    <a:pt x="1824663" y="2373398"/>
                  </a:cubicBezTo>
                  <a:close/>
                  <a:moveTo>
                    <a:pt x="318839" y="1861133"/>
                  </a:moveTo>
                  <a:lnTo>
                    <a:pt x="111407" y="1861133"/>
                  </a:lnTo>
                  <a:cubicBezTo>
                    <a:pt x="99100" y="1861133"/>
                    <a:pt x="89123" y="1871110"/>
                    <a:pt x="89123" y="1883417"/>
                  </a:cubicBezTo>
                  <a:lnTo>
                    <a:pt x="89123" y="1910849"/>
                  </a:lnTo>
                  <a:cubicBezTo>
                    <a:pt x="89123" y="1923156"/>
                    <a:pt x="99100" y="1933133"/>
                    <a:pt x="111407" y="1933133"/>
                  </a:cubicBezTo>
                  <a:lnTo>
                    <a:pt x="318839" y="1933133"/>
                  </a:lnTo>
                  <a:cubicBezTo>
                    <a:pt x="331146" y="1933133"/>
                    <a:pt x="341123" y="1923156"/>
                    <a:pt x="341123" y="1910849"/>
                  </a:cubicBezTo>
                  <a:lnTo>
                    <a:pt x="341123" y="1883417"/>
                  </a:lnTo>
                  <a:cubicBezTo>
                    <a:pt x="341123" y="1871110"/>
                    <a:pt x="331146" y="1861133"/>
                    <a:pt x="318839" y="1861133"/>
                  </a:cubicBezTo>
                  <a:close/>
                  <a:moveTo>
                    <a:pt x="318839" y="1585361"/>
                  </a:moveTo>
                  <a:lnTo>
                    <a:pt x="111407" y="1585361"/>
                  </a:lnTo>
                  <a:cubicBezTo>
                    <a:pt x="99100" y="1585361"/>
                    <a:pt x="89123" y="1595338"/>
                    <a:pt x="89123" y="1607645"/>
                  </a:cubicBezTo>
                  <a:lnTo>
                    <a:pt x="89123" y="1635077"/>
                  </a:lnTo>
                  <a:cubicBezTo>
                    <a:pt x="89123" y="1647384"/>
                    <a:pt x="99100" y="1657361"/>
                    <a:pt x="111407" y="1657361"/>
                  </a:cubicBezTo>
                  <a:lnTo>
                    <a:pt x="318839" y="1657361"/>
                  </a:lnTo>
                  <a:cubicBezTo>
                    <a:pt x="331146" y="1657361"/>
                    <a:pt x="341123" y="1647384"/>
                    <a:pt x="341123" y="1635077"/>
                  </a:cubicBezTo>
                  <a:lnTo>
                    <a:pt x="341123" y="1607645"/>
                  </a:lnTo>
                  <a:cubicBezTo>
                    <a:pt x="341123" y="1595338"/>
                    <a:pt x="331146" y="1585361"/>
                    <a:pt x="318839" y="1585361"/>
                  </a:cubicBezTo>
                  <a:close/>
                  <a:moveTo>
                    <a:pt x="1906290" y="1872213"/>
                  </a:moveTo>
                  <a:lnTo>
                    <a:pt x="1590858" y="1872213"/>
                  </a:lnTo>
                  <a:cubicBezTo>
                    <a:pt x="1578551" y="1872213"/>
                    <a:pt x="1568574" y="1882190"/>
                    <a:pt x="1568574" y="1894497"/>
                  </a:cubicBezTo>
                  <a:lnTo>
                    <a:pt x="1568574" y="1921929"/>
                  </a:lnTo>
                  <a:cubicBezTo>
                    <a:pt x="1568574" y="1934236"/>
                    <a:pt x="1578551" y="1944213"/>
                    <a:pt x="1590858" y="1944213"/>
                  </a:cubicBezTo>
                  <a:lnTo>
                    <a:pt x="1906290" y="1944213"/>
                  </a:lnTo>
                  <a:cubicBezTo>
                    <a:pt x="1918597" y="1944213"/>
                    <a:pt x="1928574" y="1934236"/>
                    <a:pt x="1928574" y="1921929"/>
                  </a:cubicBezTo>
                  <a:lnTo>
                    <a:pt x="1928574" y="1894497"/>
                  </a:lnTo>
                  <a:cubicBezTo>
                    <a:pt x="1928574" y="1882190"/>
                    <a:pt x="1918597" y="1872213"/>
                    <a:pt x="1906290" y="1872213"/>
                  </a:cubicBezTo>
                  <a:close/>
                  <a:moveTo>
                    <a:pt x="426839" y="1309589"/>
                  </a:moveTo>
                  <a:lnTo>
                    <a:pt x="111407" y="1309589"/>
                  </a:lnTo>
                  <a:cubicBezTo>
                    <a:pt x="99100" y="1309589"/>
                    <a:pt x="89123" y="1319566"/>
                    <a:pt x="89123" y="1331873"/>
                  </a:cubicBezTo>
                  <a:lnTo>
                    <a:pt x="89123" y="1359305"/>
                  </a:lnTo>
                  <a:cubicBezTo>
                    <a:pt x="89123" y="1371612"/>
                    <a:pt x="99100" y="1381589"/>
                    <a:pt x="111407" y="1381589"/>
                  </a:cubicBezTo>
                  <a:lnTo>
                    <a:pt x="426839" y="1381589"/>
                  </a:lnTo>
                  <a:cubicBezTo>
                    <a:pt x="439146" y="1381589"/>
                    <a:pt x="449123" y="1371612"/>
                    <a:pt x="449123" y="1359305"/>
                  </a:cubicBezTo>
                  <a:lnTo>
                    <a:pt x="449123" y="1331873"/>
                  </a:lnTo>
                  <a:cubicBezTo>
                    <a:pt x="449123" y="1319566"/>
                    <a:pt x="439146" y="1309589"/>
                    <a:pt x="426839" y="1309589"/>
                  </a:cubicBezTo>
                  <a:close/>
                  <a:moveTo>
                    <a:pt x="318839" y="1033817"/>
                  </a:moveTo>
                  <a:lnTo>
                    <a:pt x="111407" y="1033817"/>
                  </a:lnTo>
                  <a:cubicBezTo>
                    <a:pt x="99100" y="1033817"/>
                    <a:pt x="89123" y="1043794"/>
                    <a:pt x="89123" y="1056101"/>
                  </a:cubicBezTo>
                  <a:lnTo>
                    <a:pt x="89123" y="1083533"/>
                  </a:lnTo>
                  <a:cubicBezTo>
                    <a:pt x="89123" y="1095840"/>
                    <a:pt x="99100" y="1105817"/>
                    <a:pt x="111407" y="1105817"/>
                  </a:cubicBezTo>
                  <a:lnTo>
                    <a:pt x="318839" y="1105817"/>
                  </a:lnTo>
                  <a:cubicBezTo>
                    <a:pt x="331146" y="1105817"/>
                    <a:pt x="341123" y="1095840"/>
                    <a:pt x="341123" y="1083533"/>
                  </a:cubicBezTo>
                  <a:lnTo>
                    <a:pt x="341123" y="1056101"/>
                  </a:lnTo>
                  <a:cubicBezTo>
                    <a:pt x="341123" y="1043794"/>
                    <a:pt x="331146" y="1033817"/>
                    <a:pt x="318839" y="1033817"/>
                  </a:cubicBezTo>
                  <a:close/>
                  <a:moveTo>
                    <a:pt x="1801476" y="1389955"/>
                  </a:moveTo>
                  <a:cubicBezTo>
                    <a:pt x="1796307" y="1387545"/>
                    <a:pt x="1790219" y="1387106"/>
                    <a:pt x="1784437" y="1389211"/>
                  </a:cubicBezTo>
                  <a:lnTo>
                    <a:pt x="1589514" y="1460157"/>
                  </a:lnTo>
                  <a:cubicBezTo>
                    <a:pt x="1577949" y="1464366"/>
                    <a:pt x="1571987" y="1477154"/>
                    <a:pt x="1576196" y="1488718"/>
                  </a:cubicBezTo>
                  <a:lnTo>
                    <a:pt x="1585578" y="1514496"/>
                  </a:lnTo>
                  <a:cubicBezTo>
                    <a:pt x="1589787" y="1526061"/>
                    <a:pt x="1602575" y="1532024"/>
                    <a:pt x="1614140" y="1527815"/>
                  </a:cubicBezTo>
                  <a:lnTo>
                    <a:pt x="1809062" y="1456869"/>
                  </a:lnTo>
                  <a:cubicBezTo>
                    <a:pt x="1820627" y="1452660"/>
                    <a:pt x="1826590" y="1439872"/>
                    <a:pt x="1822381" y="1428307"/>
                  </a:cubicBezTo>
                  <a:lnTo>
                    <a:pt x="1812998" y="1402529"/>
                  </a:lnTo>
                  <a:cubicBezTo>
                    <a:pt x="1810894" y="1396747"/>
                    <a:pt x="1806644" y="1392365"/>
                    <a:pt x="1801476" y="1389955"/>
                  </a:cubicBezTo>
                  <a:close/>
                  <a:moveTo>
                    <a:pt x="648072" y="984572"/>
                  </a:moveTo>
                  <a:lnTo>
                    <a:pt x="648072" y="2864964"/>
                  </a:lnTo>
                  <a:cubicBezTo>
                    <a:pt x="1074622" y="2740061"/>
                    <a:pt x="1381089" y="2358590"/>
                    <a:pt x="1374920" y="1912226"/>
                  </a:cubicBezTo>
                  <a:cubicBezTo>
                    <a:pt x="1368877" y="1474953"/>
                    <a:pt x="1064591" y="1107355"/>
                    <a:pt x="648072" y="984572"/>
                  </a:cubicBezTo>
                  <a:close/>
                  <a:moveTo>
                    <a:pt x="318839" y="758045"/>
                  </a:moveTo>
                  <a:lnTo>
                    <a:pt x="111407" y="758045"/>
                  </a:lnTo>
                  <a:cubicBezTo>
                    <a:pt x="99100" y="758045"/>
                    <a:pt x="89123" y="768022"/>
                    <a:pt x="89123" y="780329"/>
                  </a:cubicBezTo>
                  <a:lnTo>
                    <a:pt x="89123" y="807761"/>
                  </a:lnTo>
                  <a:cubicBezTo>
                    <a:pt x="89123" y="820068"/>
                    <a:pt x="99100" y="830045"/>
                    <a:pt x="111407" y="830045"/>
                  </a:cubicBezTo>
                  <a:lnTo>
                    <a:pt x="318839" y="830045"/>
                  </a:lnTo>
                  <a:cubicBezTo>
                    <a:pt x="331146" y="830045"/>
                    <a:pt x="341123" y="820068"/>
                    <a:pt x="341123" y="807761"/>
                  </a:cubicBezTo>
                  <a:lnTo>
                    <a:pt x="341123" y="780329"/>
                  </a:lnTo>
                  <a:cubicBezTo>
                    <a:pt x="341123" y="768022"/>
                    <a:pt x="331146" y="758045"/>
                    <a:pt x="318839" y="758045"/>
                  </a:cubicBezTo>
                  <a:close/>
                  <a:moveTo>
                    <a:pt x="1576271" y="971726"/>
                  </a:moveTo>
                  <a:cubicBezTo>
                    <a:pt x="1570599" y="971130"/>
                    <a:pt x="1564699" y="972697"/>
                    <a:pt x="1559917" y="976570"/>
                  </a:cubicBezTo>
                  <a:lnTo>
                    <a:pt x="1398712" y="1107111"/>
                  </a:lnTo>
                  <a:cubicBezTo>
                    <a:pt x="1389148" y="1114856"/>
                    <a:pt x="1387673" y="1128888"/>
                    <a:pt x="1395418" y="1138453"/>
                  </a:cubicBezTo>
                  <a:lnTo>
                    <a:pt x="1412682" y="1159771"/>
                  </a:lnTo>
                  <a:cubicBezTo>
                    <a:pt x="1420427" y="1169336"/>
                    <a:pt x="1434459" y="1170811"/>
                    <a:pt x="1444023" y="1163065"/>
                  </a:cubicBezTo>
                  <a:lnTo>
                    <a:pt x="1605228" y="1032524"/>
                  </a:lnTo>
                  <a:cubicBezTo>
                    <a:pt x="1610010" y="1028652"/>
                    <a:pt x="1612770" y="1023207"/>
                    <a:pt x="1613366" y="1017536"/>
                  </a:cubicBezTo>
                  <a:cubicBezTo>
                    <a:pt x="1613962" y="1011864"/>
                    <a:pt x="1612395" y="1005965"/>
                    <a:pt x="1608522" y="1001183"/>
                  </a:cubicBezTo>
                  <a:lnTo>
                    <a:pt x="1591259" y="979864"/>
                  </a:lnTo>
                  <a:cubicBezTo>
                    <a:pt x="1587386" y="975082"/>
                    <a:pt x="1581942" y="972322"/>
                    <a:pt x="1576271" y="971726"/>
                  </a:cubicBezTo>
                  <a:close/>
                  <a:moveTo>
                    <a:pt x="318839" y="482273"/>
                  </a:moveTo>
                  <a:lnTo>
                    <a:pt x="111407" y="482273"/>
                  </a:lnTo>
                  <a:cubicBezTo>
                    <a:pt x="99100" y="482273"/>
                    <a:pt x="89123" y="492250"/>
                    <a:pt x="89123" y="504557"/>
                  </a:cubicBezTo>
                  <a:lnTo>
                    <a:pt x="89123" y="531989"/>
                  </a:lnTo>
                  <a:cubicBezTo>
                    <a:pt x="89123" y="544296"/>
                    <a:pt x="99100" y="554273"/>
                    <a:pt x="111407" y="554273"/>
                  </a:cubicBezTo>
                  <a:lnTo>
                    <a:pt x="318839" y="554273"/>
                  </a:lnTo>
                  <a:cubicBezTo>
                    <a:pt x="331146" y="554273"/>
                    <a:pt x="341123" y="544296"/>
                    <a:pt x="341123" y="531989"/>
                  </a:cubicBezTo>
                  <a:lnTo>
                    <a:pt x="341123" y="504557"/>
                  </a:lnTo>
                  <a:cubicBezTo>
                    <a:pt x="341123" y="492250"/>
                    <a:pt x="331146" y="482273"/>
                    <a:pt x="318839" y="482273"/>
                  </a:cubicBezTo>
                  <a:close/>
                  <a:moveTo>
                    <a:pt x="1246428" y="683579"/>
                  </a:moveTo>
                  <a:cubicBezTo>
                    <a:pt x="1240747" y="684076"/>
                    <a:pt x="1235256" y="686741"/>
                    <a:pt x="1231300" y="691454"/>
                  </a:cubicBezTo>
                  <a:lnTo>
                    <a:pt x="1097965" y="850357"/>
                  </a:lnTo>
                  <a:cubicBezTo>
                    <a:pt x="1090054" y="859784"/>
                    <a:pt x="1091284" y="873840"/>
                    <a:pt x="1100712" y="881751"/>
                  </a:cubicBezTo>
                  <a:lnTo>
                    <a:pt x="1121726" y="899384"/>
                  </a:lnTo>
                  <a:cubicBezTo>
                    <a:pt x="1131154" y="907295"/>
                    <a:pt x="1145209" y="906065"/>
                    <a:pt x="1153120" y="896637"/>
                  </a:cubicBezTo>
                  <a:lnTo>
                    <a:pt x="1286455" y="737735"/>
                  </a:lnTo>
                  <a:cubicBezTo>
                    <a:pt x="1290410" y="733021"/>
                    <a:pt x="1292081" y="727150"/>
                    <a:pt x="1291584" y="721469"/>
                  </a:cubicBezTo>
                  <a:cubicBezTo>
                    <a:pt x="1291087" y="715788"/>
                    <a:pt x="1288422" y="710296"/>
                    <a:pt x="1283708" y="706341"/>
                  </a:cubicBezTo>
                  <a:lnTo>
                    <a:pt x="1262694" y="688708"/>
                  </a:lnTo>
                  <a:cubicBezTo>
                    <a:pt x="1257980" y="684752"/>
                    <a:pt x="1252109" y="683082"/>
                    <a:pt x="1246428" y="683579"/>
                  </a:cubicBezTo>
                  <a:close/>
                  <a:moveTo>
                    <a:pt x="769804" y="490047"/>
                  </a:moveTo>
                  <a:lnTo>
                    <a:pt x="742372" y="490047"/>
                  </a:lnTo>
                  <a:cubicBezTo>
                    <a:pt x="730065" y="490047"/>
                    <a:pt x="720088" y="500024"/>
                    <a:pt x="720088" y="512331"/>
                  </a:cubicBezTo>
                  <a:lnTo>
                    <a:pt x="720088" y="827763"/>
                  </a:lnTo>
                  <a:cubicBezTo>
                    <a:pt x="720088" y="840070"/>
                    <a:pt x="730065" y="850047"/>
                    <a:pt x="742372" y="850047"/>
                  </a:cubicBezTo>
                  <a:lnTo>
                    <a:pt x="769804" y="850047"/>
                  </a:lnTo>
                  <a:cubicBezTo>
                    <a:pt x="782111" y="850047"/>
                    <a:pt x="792088" y="840070"/>
                    <a:pt x="792088" y="827763"/>
                  </a:cubicBezTo>
                  <a:lnTo>
                    <a:pt x="792088" y="512331"/>
                  </a:lnTo>
                  <a:cubicBezTo>
                    <a:pt x="792088" y="500024"/>
                    <a:pt x="782111" y="490047"/>
                    <a:pt x="769804" y="490047"/>
                  </a:cubicBezTo>
                  <a:close/>
                  <a:moveTo>
                    <a:pt x="426839" y="206501"/>
                  </a:moveTo>
                  <a:lnTo>
                    <a:pt x="111407" y="206501"/>
                  </a:lnTo>
                  <a:cubicBezTo>
                    <a:pt x="99100" y="206501"/>
                    <a:pt x="89123" y="216478"/>
                    <a:pt x="89123" y="228785"/>
                  </a:cubicBezTo>
                  <a:lnTo>
                    <a:pt x="89123" y="256217"/>
                  </a:lnTo>
                  <a:cubicBezTo>
                    <a:pt x="89123" y="268524"/>
                    <a:pt x="99100" y="278501"/>
                    <a:pt x="111407" y="278501"/>
                  </a:cubicBezTo>
                  <a:lnTo>
                    <a:pt x="426839" y="278501"/>
                  </a:lnTo>
                  <a:cubicBezTo>
                    <a:pt x="439146" y="278501"/>
                    <a:pt x="449123" y="268524"/>
                    <a:pt x="449123" y="256217"/>
                  </a:cubicBezTo>
                  <a:lnTo>
                    <a:pt x="449123" y="228785"/>
                  </a:lnTo>
                  <a:cubicBezTo>
                    <a:pt x="449123" y="216478"/>
                    <a:pt x="439146" y="206501"/>
                    <a:pt x="426839" y="206501"/>
                  </a:cubicBezTo>
                  <a:close/>
                  <a:moveTo>
                    <a:pt x="648072" y="0"/>
                  </a:moveTo>
                  <a:lnTo>
                    <a:pt x="648072" y="344973"/>
                  </a:lnTo>
                  <a:cubicBezTo>
                    <a:pt x="1409499" y="481795"/>
                    <a:pt x="1988619" y="1125496"/>
                    <a:pt x="1999000" y="1904381"/>
                  </a:cubicBezTo>
                  <a:cubicBezTo>
                    <a:pt x="2009572" y="2697665"/>
                    <a:pt x="1426686" y="3365444"/>
                    <a:pt x="648072" y="3504501"/>
                  </a:cubicBezTo>
                  <a:lnTo>
                    <a:pt x="648072" y="3816424"/>
                  </a:lnTo>
                  <a:lnTo>
                    <a:pt x="0" y="38164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865" name="TextBox 2864">
            <a:extLst>
              <a:ext uri="{FF2B5EF4-FFF2-40B4-BE49-F238E27FC236}">
                <a16:creationId xmlns:a16="http://schemas.microsoft.com/office/drawing/2014/main" id="{9F2A5346-B8E4-4001-8D7A-E24C97B7CF2D}"/>
              </a:ext>
            </a:extLst>
          </p:cNvPr>
          <p:cNvSpPr txBox="1"/>
          <p:nvPr/>
        </p:nvSpPr>
        <p:spPr>
          <a:xfrm>
            <a:off x="1294376" y="2599975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66" name="TextBox 2865">
            <a:extLst>
              <a:ext uri="{FF2B5EF4-FFF2-40B4-BE49-F238E27FC236}">
                <a16:creationId xmlns:a16="http://schemas.microsoft.com/office/drawing/2014/main" id="{A223F815-55BB-40BA-94A9-408E22B0115D}"/>
              </a:ext>
            </a:extLst>
          </p:cNvPr>
          <p:cNvSpPr txBox="1"/>
          <p:nvPr/>
        </p:nvSpPr>
        <p:spPr>
          <a:xfrm>
            <a:off x="1294376" y="2895902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67" name="TextBox 2866">
            <a:extLst>
              <a:ext uri="{FF2B5EF4-FFF2-40B4-BE49-F238E27FC236}">
                <a16:creationId xmlns:a16="http://schemas.microsoft.com/office/drawing/2014/main" id="{6AE25DAA-3BBC-4BEF-B571-721522F3211C}"/>
              </a:ext>
            </a:extLst>
          </p:cNvPr>
          <p:cNvSpPr txBox="1"/>
          <p:nvPr/>
        </p:nvSpPr>
        <p:spPr>
          <a:xfrm>
            <a:off x="1294376" y="3191829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</p:txBody>
      </p:sp>
      <p:sp>
        <p:nvSpPr>
          <p:cNvPr id="2868" name="TextBox 2867">
            <a:extLst>
              <a:ext uri="{FF2B5EF4-FFF2-40B4-BE49-F238E27FC236}">
                <a16:creationId xmlns:a16="http://schemas.microsoft.com/office/drawing/2014/main" id="{625C5ADF-2E4A-4B6E-9742-C38C3862CEE4}"/>
              </a:ext>
            </a:extLst>
          </p:cNvPr>
          <p:cNvSpPr txBox="1"/>
          <p:nvPr/>
        </p:nvSpPr>
        <p:spPr>
          <a:xfrm>
            <a:off x="1294376" y="3487756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</a:p>
        </p:txBody>
      </p:sp>
      <p:sp>
        <p:nvSpPr>
          <p:cNvPr id="2869" name="Chevron 2">
            <a:extLst>
              <a:ext uri="{FF2B5EF4-FFF2-40B4-BE49-F238E27FC236}">
                <a16:creationId xmlns:a16="http://schemas.microsoft.com/office/drawing/2014/main" id="{F732D214-2FBC-47E8-9DDD-D559D597648C}"/>
              </a:ext>
            </a:extLst>
          </p:cNvPr>
          <p:cNvSpPr/>
          <p:nvPr/>
        </p:nvSpPr>
        <p:spPr>
          <a:xfrm>
            <a:off x="9597448" y="3824064"/>
            <a:ext cx="1722298" cy="236038"/>
          </a:xfrm>
          <a:prstGeom prst="chevron">
            <a:avLst>
              <a:gd name="adj" fmla="val 3992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870" name="Chevron 11">
            <a:extLst>
              <a:ext uri="{FF2B5EF4-FFF2-40B4-BE49-F238E27FC236}">
                <a16:creationId xmlns:a16="http://schemas.microsoft.com/office/drawing/2014/main" id="{05133897-9DD3-47B7-98ED-5A7CB40583BC}"/>
              </a:ext>
            </a:extLst>
          </p:cNvPr>
          <p:cNvSpPr/>
          <p:nvPr/>
        </p:nvSpPr>
        <p:spPr>
          <a:xfrm>
            <a:off x="1152524" y="3824064"/>
            <a:ext cx="1722298" cy="236038"/>
          </a:xfrm>
          <a:prstGeom prst="chevron">
            <a:avLst>
              <a:gd name="adj" fmla="val 3992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871" name="Chevron 19">
            <a:extLst>
              <a:ext uri="{FF2B5EF4-FFF2-40B4-BE49-F238E27FC236}">
                <a16:creationId xmlns:a16="http://schemas.microsoft.com/office/drawing/2014/main" id="{0241AD56-0AEC-4FF5-9F60-5502B19503DA}"/>
              </a:ext>
            </a:extLst>
          </p:cNvPr>
          <p:cNvSpPr/>
          <p:nvPr/>
        </p:nvSpPr>
        <p:spPr>
          <a:xfrm>
            <a:off x="3262143" y="3824064"/>
            <a:ext cx="1722298" cy="236038"/>
          </a:xfrm>
          <a:prstGeom prst="chevron">
            <a:avLst>
              <a:gd name="adj" fmla="val 3992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872" name="Chevron 27">
            <a:extLst>
              <a:ext uri="{FF2B5EF4-FFF2-40B4-BE49-F238E27FC236}">
                <a16:creationId xmlns:a16="http://schemas.microsoft.com/office/drawing/2014/main" id="{F322C4B6-033F-456B-974E-567C0936518A}"/>
              </a:ext>
            </a:extLst>
          </p:cNvPr>
          <p:cNvSpPr/>
          <p:nvPr/>
        </p:nvSpPr>
        <p:spPr>
          <a:xfrm>
            <a:off x="5371761" y="3824064"/>
            <a:ext cx="1722298" cy="236038"/>
          </a:xfrm>
          <a:prstGeom prst="chevron">
            <a:avLst>
              <a:gd name="adj" fmla="val 3992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873" name="Chevron 35">
            <a:extLst>
              <a:ext uri="{FF2B5EF4-FFF2-40B4-BE49-F238E27FC236}">
                <a16:creationId xmlns:a16="http://schemas.microsoft.com/office/drawing/2014/main" id="{B9CCFD02-919B-47B4-8540-2D64F03C0051}"/>
              </a:ext>
            </a:extLst>
          </p:cNvPr>
          <p:cNvSpPr/>
          <p:nvPr/>
        </p:nvSpPr>
        <p:spPr>
          <a:xfrm>
            <a:off x="7487826" y="3824064"/>
            <a:ext cx="1722298" cy="236038"/>
          </a:xfrm>
          <a:prstGeom prst="chevron">
            <a:avLst>
              <a:gd name="adj" fmla="val 3992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cxnSp>
        <p:nvCxnSpPr>
          <p:cNvPr id="2874" name="Straight Connector 2873">
            <a:extLst>
              <a:ext uri="{FF2B5EF4-FFF2-40B4-BE49-F238E27FC236}">
                <a16:creationId xmlns:a16="http://schemas.microsoft.com/office/drawing/2014/main" id="{B94C3413-E499-4A35-826C-D5B66299853D}"/>
              </a:ext>
            </a:extLst>
          </p:cNvPr>
          <p:cNvCxnSpPr>
            <a:cxnSpLocks/>
          </p:cNvCxnSpPr>
          <p:nvPr/>
        </p:nvCxnSpPr>
        <p:spPr>
          <a:xfrm flipH="1" flipV="1">
            <a:off x="956003" y="2677928"/>
            <a:ext cx="15205" cy="1280160"/>
          </a:xfrm>
          <a:prstGeom prst="line">
            <a:avLst/>
          </a:prstGeom>
          <a:ln w="38100">
            <a:solidFill>
              <a:schemeClr val="accent1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5" name="Straight Connector 2874">
            <a:extLst>
              <a:ext uri="{FF2B5EF4-FFF2-40B4-BE49-F238E27FC236}">
                <a16:creationId xmlns:a16="http://schemas.microsoft.com/office/drawing/2014/main" id="{C1A4D70B-AD25-4C9D-9517-0904AB0E2372}"/>
              </a:ext>
            </a:extLst>
          </p:cNvPr>
          <p:cNvCxnSpPr>
            <a:cxnSpLocks/>
          </p:cNvCxnSpPr>
          <p:nvPr/>
        </p:nvCxnSpPr>
        <p:spPr>
          <a:xfrm>
            <a:off x="3068482" y="3944753"/>
            <a:ext cx="1" cy="1280160"/>
          </a:xfrm>
          <a:prstGeom prst="line">
            <a:avLst/>
          </a:prstGeom>
          <a:ln w="38100">
            <a:solidFill>
              <a:schemeClr val="accent2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6" name="Straight Connector 2875">
            <a:extLst>
              <a:ext uri="{FF2B5EF4-FFF2-40B4-BE49-F238E27FC236}">
                <a16:creationId xmlns:a16="http://schemas.microsoft.com/office/drawing/2014/main" id="{101B1138-B7A5-45B6-B220-FEB33E6083FF}"/>
              </a:ext>
            </a:extLst>
          </p:cNvPr>
          <p:cNvCxnSpPr>
            <a:cxnSpLocks/>
          </p:cNvCxnSpPr>
          <p:nvPr/>
        </p:nvCxnSpPr>
        <p:spPr>
          <a:xfrm flipV="1">
            <a:off x="5178101" y="2677928"/>
            <a:ext cx="0" cy="1280160"/>
          </a:xfrm>
          <a:prstGeom prst="line">
            <a:avLst/>
          </a:prstGeom>
          <a:ln w="38100">
            <a:solidFill>
              <a:schemeClr val="accent3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7" name="Straight Connector 2876">
            <a:extLst>
              <a:ext uri="{FF2B5EF4-FFF2-40B4-BE49-F238E27FC236}">
                <a16:creationId xmlns:a16="http://schemas.microsoft.com/office/drawing/2014/main" id="{46057A5B-77CF-4260-9F20-94ECD98A63AC}"/>
              </a:ext>
            </a:extLst>
          </p:cNvPr>
          <p:cNvCxnSpPr>
            <a:cxnSpLocks/>
          </p:cNvCxnSpPr>
          <p:nvPr/>
        </p:nvCxnSpPr>
        <p:spPr>
          <a:xfrm>
            <a:off x="7287719" y="3947223"/>
            <a:ext cx="6447" cy="1280160"/>
          </a:xfrm>
          <a:prstGeom prst="line">
            <a:avLst/>
          </a:prstGeom>
          <a:ln w="38100">
            <a:solidFill>
              <a:schemeClr val="accent4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8" name="Straight Connector 2877">
            <a:extLst>
              <a:ext uri="{FF2B5EF4-FFF2-40B4-BE49-F238E27FC236}">
                <a16:creationId xmlns:a16="http://schemas.microsoft.com/office/drawing/2014/main" id="{AA44687E-BA0A-472B-ACFE-F3838FE578B6}"/>
              </a:ext>
            </a:extLst>
          </p:cNvPr>
          <p:cNvCxnSpPr>
            <a:cxnSpLocks/>
          </p:cNvCxnSpPr>
          <p:nvPr/>
        </p:nvCxnSpPr>
        <p:spPr>
          <a:xfrm flipV="1">
            <a:off x="9403784" y="2677928"/>
            <a:ext cx="1" cy="1280160"/>
          </a:xfrm>
          <a:prstGeom prst="line">
            <a:avLst/>
          </a:prstGeom>
          <a:ln w="38100">
            <a:solidFill>
              <a:schemeClr val="accent5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9" name="직사각형 113">
            <a:extLst>
              <a:ext uri="{FF2B5EF4-FFF2-40B4-BE49-F238E27FC236}">
                <a16:creationId xmlns:a16="http://schemas.microsoft.com/office/drawing/2014/main" id="{64551C23-2FA1-4EBC-ACEF-980758663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9003" y="2040126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2015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80" name="직사각형 113">
            <a:extLst>
              <a:ext uri="{FF2B5EF4-FFF2-40B4-BE49-F238E27FC236}">
                <a16:creationId xmlns:a16="http://schemas.microsoft.com/office/drawing/2014/main" id="{1E7D5883-A363-43B2-81E7-762C50419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0234" y="5335776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2016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81" name="직사각형 113">
            <a:extLst>
              <a:ext uri="{FF2B5EF4-FFF2-40B4-BE49-F238E27FC236}">
                <a16:creationId xmlns:a16="http://schemas.microsoft.com/office/drawing/2014/main" id="{472D05F7-C73E-4466-92B1-A7796FCD10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1465" y="2040126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2017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82" name="직사각형 113">
            <a:extLst>
              <a:ext uri="{FF2B5EF4-FFF2-40B4-BE49-F238E27FC236}">
                <a16:creationId xmlns:a16="http://schemas.microsoft.com/office/drawing/2014/main" id="{BDEA523F-B2A6-414A-8B5F-7BDF493E15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2696" y="5335776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2018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83" name="직사각형 113">
            <a:extLst>
              <a:ext uri="{FF2B5EF4-FFF2-40B4-BE49-F238E27FC236}">
                <a16:creationId xmlns:a16="http://schemas.microsoft.com/office/drawing/2014/main" id="{8132BCE8-4CC4-41D2-9A87-6993CF75E2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43927" y="2040126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2019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84" name="Trapezoid 24">
            <a:extLst>
              <a:ext uri="{FF2B5EF4-FFF2-40B4-BE49-F238E27FC236}">
                <a16:creationId xmlns:a16="http://schemas.microsoft.com/office/drawing/2014/main" id="{8349C621-268D-4F64-957B-A4CE4DC40806}"/>
              </a:ext>
            </a:extLst>
          </p:cNvPr>
          <p:cNvSpPr>
            <a:spLocks noChangeAspect="1"/>
          </p:cNvSpPr>
          <p:nvPr/>
        </p:nvSpPr>
        <p:spPr>
          <a:xfrm rot="8369018">
            <a:off x="6988325" y="5284217"/>
            <a:ext cx="611682" cy="617508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85" name="Oval 21">
            <a:extLst>
              <a:ext uri="{FF2B5EF4-FFF2-40B4-BE49-F238E27FC236}">
                <a16:creationId xmlns:a16="http://schemas.microsoft.com/office/drawing/2014/main" id="{40469CE4-5E45-458A-99DA-2AE423D37594}"/>
              </a:ext>
            </a:extLst>
          </p:cNvPr>
          <p:cNvSpPr>
            <a:spLocks noChangeAspect="1"/>
          </p:cNvSpPr>
          <p:nvPr/>
        </p:nvSpPr>
        <p:spPr>
          <a:xfrm>
            <a:off x="4837549" y="2012516"/>
            <a:ext cx="681103" cy="596937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86" name="Rectangle 5">
            <a:extLst>
              <a:ext uri="{FF2B5EF4-FFF2-40B4-BE49-F238E27FC236}">
                <a16:creationId xmlns:a16="http://schemas.microsoft.com/office/drawing/2014/main" id="{59D8A584-9A1E-49A8-B431-BFDF6F0C4A1B}"/>
              </a:ext>
            </a:extLst>
          </p:cNvPr>
          <p:cNvSpPr>
            <a:spLocks noChangeAspect="1"/>
          </p:cNvSpPr>
          <p:nvPr/>
        </p:nvSpPr>
        <p:spPr>
          <a:xfrm>
            <a:off x="2771776" y="5324725"/>
            <a:ext cx="571334" cy="570906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887" name="TextBox 2886">
            <a:extLst>
              <a:ext uri="{FF2B5EF4-FFF2-40B4-BE49-F238E27FC236}">
                <a16:creationId xmlns:a16="http://schemas.microsoft.com/office/drawing/2014/main" id="{857171D9-CC0F-4F2B-9024-0D3EB632D9E1}"/>
              </a:ext>
            </a:extLst>
          </p:cNvPr>
          <p:cNvSpPr txBox="1"/>
          <p:nvPr/>
        </p:nvSpPr>
        <p:spPr>
          <a:xfrm>
            <a:off x="3506002" y="4115549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88" name="TextBox 2887">
            <a:extLst>
              <a:ext uri="{FF2B5EF4-FFF2-40B4-BE49-F238E27FC236}">
                <a16:creationId xmlns:a16="http://schemas.microsoft.com/office/drawing/2014/main" id="{DA400529-C0F3-406C-9DB7-C86365F69EEF}"/>
              </a:ext>
            </a:extLst>
          </p:cNvPr>
          <p:cNvSpPr txBox="1"/>
          <p:nvPr/>
        </p:nvSpPr>
        <p:spPr>
          <a:xfrm>
            <a:off x="3506002" y="4411476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89" name="TextBox 2888">
            <a:extLst>
              <a:ext uri="{FF2B5EF4-FFF2-40B4-BE49-F238E27FC236}">
                <a16:creationId xmlns:a16="http://schemas.microsoft.com/office/drawing/2014/main" id="{D160F3B2-F36C-427F-854D-9029F72BA450}"/>
              </a:ext>
            </a:extLst>
          </p:cNvPr>
          <p:cNvSpPr txBox="1"/>
          <p:nvPr/>
        </p:nvSpPr>
        <p:spPr>
          <a:xfrm>
            <a:off x="3506002" y="4707403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</p:txBody>
      </p:sp>
      <p:sp>
        <p:nvSpPr>
          <p:cNvPr id="2890" name="TextBox 2889">
            <a:extLst>
              <a:ext uri="{FF2B5EF4-FFF2-40B4-BE49-F238E27FC236}">
                <a16:creationId xmlns:a16="http://schemas.microsoft.com/office/drawing/2014/main" id="{A42D96FA-83ED-4107-BDCD-A988A2BF257E}"/>
              </a:ext>
            </a:extLst>
          </p:cNvPr>
          <p:cNvSpPr txBox="1"/>
          <p:nvPr/>
        </p:nvSpPr>
        <p:spPr>
          <a:xfrm>
            <a:off x="3506002" y="5003330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</a:p>
        </p:txBody>
      </p:sp>
      <p:sp>
        <p:nvSpPr>
          <p:cNvPr id="2891" name="TextBox 2890">
            <a:extLst>
              <a:ext uri="{FF2B5EF4-FFF2-40B4-BE49-F238E27FC236}">
                <a16:creationId xmlns:a16="http://schemas.microsoft.com/office/drawing/2014/main" id="{A35F5C38-0FF7-420D-A9B1-4C0417858BEE}"/>
              </a:ext>
            </a:extLst>
          </p:cNvPr>
          <p:cNvSpPr txBox="1"/>
          <p:nvPr/>
        </p:nvSpPr>
        <p:spPr>
          <a:xfrm>
            <a:off x="7632696" y="4115549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92" name="TextBox 2891">
            <a:extLst>
              <a:ext uri="{FF2B5EF4-FFF2-40B4-BE49-F238E27FC236}">
                <a16:creationId xmlns:a16="http://schemas.microsoft.com/office/drawing/2014/main" id="{A11CB165-8C63-46E7-AB23-BE7B9B38D9F6}"/>
              </a:ext>
            </a:extLst>
          </p:cNvPr>
          <p:cNvSpPr txBox="1"/>
          <p:nvPr/>
        </p:nvSpPr>
        <p:spPr>
          <a:xfrm>
            <a:off x="7632696" y="4411476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93" name="TextBox 2892">
            <a:extLst>
              <a:ext uri="{FF2B5EF4-FFF2-40B4-BE49-F238E27FC236}">
                <a16:creationId xmlns:a16="http://schemas.microsoft.com/office/drawing/2014/main" id="{7E9DAFAB-FFF1-476C-A98F-66633D84EEAA}"/>
              </a:ext>
            </a:extLst>
          </p:cNvPr>
          <p:cNvSpPr txBox="1"/>
          <p:nvPr/>
        </p:nvSpPr>
        <p:spPr>
          <a:xfrm>
            <a:off x="7632696" y="4707403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</p:txBody>
      </p:sp>
      <p:sp>
        <p:nvSpPr>
          <p:cNvPr id="2894" name="TextBox 2893">
            <a:extLst>
              <a:ext uri="{FF2B5EF4-FFF2-40B4-BE49-F238E27FC236}">
                <a16:creationId xmlns:a16="http://schemas.microsoft.com/office/drawing/2014/main" id="{42B0DC4D-C754-4A7B-A4DF-10F1297CDDC9}"/>
              </a:ext>
            </a:extLst>
          </p:cNvPr>
          <p:cNvSpPr txBox="1"/>
          <p:nvPr/>
        </p:nvSpPr>
        <p:spPr>
          <a:xfrm>
            <a:off x="7632696" y="5003330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</a:p>
        </p:txBody>
      </p:sp>
      <p:sp>
        <p:nvSpPr>
          <p:cNvPr id="2895" name="TextBox 2894">
            <a:extLst>
              <a:ext uri="{FF2B5EF4-FFF2-40B4-BE49-F238E27FC236}">
                <a16:creationId xmlns:a16="http://schemas.microsoft.com/office/drawing/2014/main" id="{5F71481D-3CD4-4D43-9F85-1DF3DC04C894}"/>
              </a:ext>
            </a:extLst>
          </p:cNvPr>
          <p:cNvSpPr txBox="1"/>
          <p:nvPr/>
        </p:nvSpPr>
        <p:spPr>
          <a:xfrm>
            <a:off x="5504851" y="2599975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96" name="TextBox 2895">
            <a:extLst>
              <a:ext uri="{FF2B5EF4-FFF2-40B4-BE49-F238E27FC236}">
                <a16:creationId xmlns:a16="http://schemas.microsoft.com/office/drawing/2014/main" id="{5A2F963F-17C4-4D66-B407-8BCA41B23403}"/>
              </a:ext>
            </a:extLst>
          </p:cNvPr>
          <p:cNvSpPr txBox="1"/>
          <p:nvPr/>
        </p:nvSpPr>
        <p:spPr>
          <a:xfrm>
            <a:off x="5504851" y="2895902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97" name="TextBox 2896">
            <a:extLst>
              <a:ext uri="{FF2B5EF4-FFF2-40B4-BE49-F238E27FC236}">
                <a16:creationId xmlns:a16="http://schemas.microsoft.com/office/drawing/2014/main" id="{D02A5A9C-280A-4532-96EB-DA831E48453B}"/>
              </a:ext>
            </a:extLst>
          </p:cNvPr>
          <p:cNvSpPr txBox="1"/>
          <p:nvPr/>
        </p:nvSpPr>
        <p:spPr>
          <a:xfrm>
            <a:off x="5504851" y="3191829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</p:txBody>
      </p:sp>
      <p:sp>
        <p:nvSpPr>
          <p:cNvPr id="2898" name="TextBox 2897">
            <a:extLst>
              <a:ext uri="{FF2B5EF4-FFF2-40B4-BE49-F238E27FC236}">
                <a16:creationId xmlns:a16="http://schemas.microsoft.com/office/drawing/2014/main" id="{53F2BF75-A241-48ED-B946-8EE1CDD98D94}"/>
              </a:ext>
            </a:extLst>
          </p:cNvPr>
          <p:cNvSpPr txBox="1"/>
          <p:nvPr/>
        </p:nvSpPr>
        <p:spPr>
          <a:xfrm>
            <a:off x="5504851" y="3487756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</a:p>
        </p:txBody>
      </p:sp>
      <p:sp>
        <p:nvSpPr>
          <p:cNvPr id="2899" name="TextBox 2898">
            <a:extLst>
              <a:ext uri="{FF2B5EF4-FFF2-40B4-BE49-F238E27FC236}">
                <a16:creationId xmlns:a16="http://schemas.microsoft.com/office/drawing/2014/main" id="{C06548BA-3A20-4414-B77C-CC7FB1AE3433}"/>
              </a:ext>
            </a:extLst>
          </p:cNvPr>
          <p:cNvSpPr txBox="1"/>
          <p:nvPr/>
        </p:nvSpPr>
        <p:spPr>
          <a:xfrm>
            <a:off x="9619254" y="2598427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00" name="TextBox 2899">
            <a:extLst>
              <a:ext uri="{FF2B5EF4-FFF2-40B4-BE49-F238E27FC236}">
                <a16:creationId xmlns:a16="http://schemas.microsoft.com/office/drawing/2014/main" id="{5F9106D4-38D3-4231-BE82-BF7210FE1953}"/>
              </a:ext>
            </a:extLst>
          </p:cNvPr>
          <p:cNvSpPr txBox="1"/>
          <p:nvPr/>
        </p:nvSpPr>
        <p:spPr>
          <a:xfrm>
            <a:off x="9619254" y="2894354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PowerPoint 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01" name="TextBox 2900">
            <a:extLst>
              <a:ext uri="{FF2B5EF4-FFF2-40B4-BE49-F238E27FC236}">
                <a16:creationId xmlns:a16="http://schemas.microsoft.com/office/drawing/2014/main" id="{5EA949DA-22C2-4379-9064-A8A2A662B154}"/>
              </a:ext>
            </a:extLst>
          </p:cNvPr>
          <p:cNvSpPr txBox="1"/>
          <p:nvPr/>
        </p:nvSpPr>
        <p:spPr>
          <a:xfrm>
            <a:off x="9619254" y="3190281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</a:t>
            </a:r>
          </a:p>
        </p:txBody>
      </p:sp>
      <p:sp>
        <p:nvSpPr>
          <p:cNvPr id="2902" name="TextBox 2901">
            <a:extLst>
              <a:ext uri="{FF2B5EF4-FFF2-40B4-BE49-F238E27FC236}">
                <a16:creationId xmlns:a16="http://schemas.microsoft.com/office/drawing/2014/main" id="{1FCE3C16-C1FA-44F8-BC88-83D78F3810DB}"/>
              </a:ext>
            </a:extLst>
          </p:cNvPr>
          <p:cNvSpPr txBox="1"/>
          <p:nvPr/>
        </p:nvSpPr>
        <p:spPr>
          <a:xfrm>
            <a:off x="9619254" y="3486208"/>
            <a:ext cx="19865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</a:p>
        </p:txBody>
      </p:sp>
      <p:sp>
        <p:nvSpPr>
          <p:cNvPr id="2903" name="Oval 50">
            <a:extLst>
              <a:ext uri="{FF2B5EF4-FFF2-40B4-BE49-F238E27FC236}">
                <a16:creationId xmlns:a16="http://schemas.microsoft.com/office/drawing/2014/main" id="{306D00B5-6B7D-4DC2-89F7-21F13A9BEBC5}"/>
              </a:ext>
            </a:extLst>
          </p:cNvPr>
          <p:cNvSpPr>
            <a:spLocks noChangeAspect="1"/>
          </p:cNvSpPr>
          <p:nvPr/>
        </p:nvSpPr>
        <p:spPr>
          <a:xfrm>
            <a:off x="660283" y="1992030"/>
            <a:ext cx="591440" cy="667994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11333</TotalTime>
  <Words>80</Words>
  <Application>Microsoft Office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74</cp:revision>
  <dcterms:created xsi:type="dcterms:W3CDTF">2018-02-18T19:39:47Z</dcterms:created>
  <dcterms:modified xsi:type="dcterms:W3CDTF">2019-04-25T05:26:07Z</dcterms:modified>
</cp:coreProperties>
</file>