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67" name="Group 2266">
            <a:extLst>
              <a:ext uri="{FF2B5EF4-FFF2-40B4-BE49-F238E27FC236}">
                <a16:creationId xmlns:a16="http://schemas.microsoft.com/office/drawing/2014/main" id="{E540BDF4-FF44-4A7D-B30C-5DC76A96C8C3}"/>
              </a:ext>
            </a:extLst>
          </p:cNvPr>
          <p:cNvGrpSpPr/>
          <p:nvPr/>
        </p:nvGrpSpPr>
        <p:grpSpPr>
          <a:xfrm>
            <a:off x="5248090" y="3120927"/>
            <a:ext cx="2745603" cy="2411841"/>
            <a:chOff x="907133" y="3119507"/>
            <a:chExt cx="2579663" cy="2266073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268" name="Freeform: Shape 2267">
              <a:extLst>
                <a:ext uri="{FF2B5EF4-FFF2-40B4-BE49-F238E27FC236}">
                  <a16:creationId xmlns:a16="http://schemas.microsoft.com/office/drawing/2014/main" id="{78C1323E-FACF-4A40-B72A-1F7B296F5AC5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grpFill/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9" name="Freeform: Shape 2268">
              <a:extLst>
                <a:ext uri="{FF2B5EF4-FFF2-40B4-BE49-F238E27FC236}">
                  <a16:creationId xmlns:a16="http://schemas.microsoft.com/office/drawing/2014/main" id="{CBBD0A82-748A-42E0-B232-E31F8BD44E31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chemeClr val="bg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0" name="Freeform: Shape 2269">
              <a:extLst>
                <a:ext uri="{FF2B5EF4-FFF2-40B4-BE49-F238E27FC236}">
                  <a16:creationId xmlns:a16="http://schemas.microsoft.com/office/drawing/2014/main" id="{8660256C-2C12-4EB6-92F4-D74320433E40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chemeClr val="bg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1" name="Freeform: Shape 2270">
              <a:extLst>
                <a:ext uri="{FF2B5EF4-FFF2-40B4-BE49-F238E27FC236}">
                  <a16:creationId xmlns:a16="http://schemas.microsoft.com/office/drawing/2014/main" id="{8C327AE8-28DD-41EA-A790-B524F897144E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2" name="Freeform: Shape 2271">
              <a:extLst>
                <a:ext uri="{FF2B5EF4-FFF2-40B4-BE49-F238E27FC236}">
                  <a16:creationId xmlns:a16="http://schemas.microsoft.com/office/drawing/2014/main" id="{59C789A8-9E07-411B-A721-C1B9A40CCE88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chemeClr val="bg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3" name="Freeform: Shape 2272">
              <a:extLst>
                <a:ext uri="{FF2B5EF4-FFF2-40B4-BE49-F238E27FC236}">
                  <a16:creationId xmlns:a16="http://schemas.microsoft.com/office/drawing/2014/main" id="{EC9044E5-2F91-4277-9840-C3358CBF0CD5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chemeClr val="bg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74" name="Group 2273">
              <a:extLst>
                <a:ext uri="{FF2B5EF4-FFF2-40B4-BE49-F238E27FC236}">
                  <a16:creationId xmlns:a16="http://schemas.microsoft.com/office/drawing/2014/main" id="{CF676223-D516-481A-AD85-4AA899055FF3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  <a:grpFill/>
          </p:grpSpPr>
          <p:sp>
            <p:nvSpPr>
              <p:cNvPr id="2275" name="Freeform: Shape 2274">
                <a:extLst>
                  <a:ext uri="{FF2B5EF4-FFF2-40B4-BE49-F238E27FC236}">
                    <a16:creationId xmlns:a16="http://schemas.microsoft.com/office/drawing/2014/main" id="{7B782EA8-DF30-4139-9465-EE22FF467EF3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grpFill/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76" name="Freeform: Shape 2275">
                <a:extLst>
                  <a:ext uri="{FF2B5EF4-FFF2-40B4-BE49-F238E27FC236}">
                    <a16:creationId xmlns:a16="http://schemas.microsoft.com/office/drawing/2014/main" id="{2492D50A-7E67-4306-B5CA-827B4C5F8DA3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7" name="Freeform: Shape 2276">
                <a:extLst>
                  <a:ext uri="{FF2B5EF4-FFF2-40B4-BE49-F238E27FC236}">
                    <a16:creationId xmlns:a16="http://schemas.microsoft.com/office/drawing/2014/main" id="{F9A6DFF5-2F0F-4267-B229-8FA0FAE93CC7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8" name="Freeform: Shape 2277">
                <a:extLst>
                  <a:ext uri="{FF2B5EF4-FFF2-40B4-BE49-F238E27FC236}">
                    <a16:creationId xmlns:a16="http://schemas.microsoft.com/office/drawing/2014/main" id="{16F3EAE9-510B-43AD-9E22-07B1F9032A0D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9" name="Freeform: Shape 2278">
                <a:extLst>
                  <a:ext uri="{FF2B5EF4-FFF2-40B4-BE49-F238E27FC236}">
                    <a16:creationId xmlns:a16="http://schemas.microsoft.com/office/drawing/2014/main" id="{ADA90B9C-6F27-404E-84DC-CE9E1F242CF3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0" name="Freeform: Shape 2279">
                <a:extLst>
                  <a:ext uri="{FF2B5EF4-FFF2-40B4-BE49-F238E27FC236}">
                    <a16:creationId xmlns:a16="http://schemas.microsoft.com/office/drawing/2014/main" id="{BB0E932E-1D31-4BC4-A413-68F1CC330F70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1" name="Freeform: Shape 2280">
                <a:extLst>
                  <a:ext uri="{FF2B5EF4-FFF2-40B4-BE49-F238E27FC236}">
                    <a16:creationId xmlns:a16="http://schemas.microsoft.com/office/drawing/2014/main" id="{1F6D6BB2-3679-4431-AE8F-EB7A2D6E7E33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2" name="Freeform: Shape 2281">
                <a:extLst>
                  <a:ext uri="{FF2B5EF4-FFF2-40B4-BE49-F238E27FC236}">
                    <a16:creationId xmlns:a16="http://schemas.microsoft.com/office/drawing/2014/main" id="{97ED6C40-B153-4EC4-879F-C7A40E0F5DC4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3" name="Freeform: Shape 2282">
                <a:extLst>
                  <a:ext uri="{FF2B5EF4-FFF2-40B4-BE49-F238E27FC236}">
                    <a16:creationId xmlns:a16="http://schemas.microsoft.com/office/drawing/2014/main" id="{B59EA0C9-DFAA-4F9C-BD83-9230711A9588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chemeClr val="bg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4" name="Freeform: Shape 2283">
                <a:extLst>
                  <a:ext uri="{FF2B5EF4-FFF2-40B4-BE49-F238E27FC236}">
                    <a16:creationId xmlns:a16="http://schemas.microsoft.com/office/drawing/2014/main" id="{1F89FEC3-7AE8-4976-B3DA-0D022AC33B08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grpFill/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85" name="Freeform: Shape 2284">
            <a:extLst>
              <a:ext uri="{FF2B5EF4-FFF2-40B4-BE49-F238E27FC236}">
                <a16:creationId xmlns:a16="http://schemas.microsoft.com/office/drawing/2014/main" id="{7BDF447B-78E2-40A8-A45F-DC62470E9CF1}"/>
              </a:ext>
            </a:extLst>
          </p:cNvPr>
          <p:cNvSpPr/>
          <p:nvPr/>
        </p:nvSpPr>
        <p:spPr>
          <a:xfrm>
            <a:off x="5168727" y="5132173"/>
            <a:ext cx="4298388" cy="1478332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57169" h="1670512">
                <a:moveTo>
                  <a:pt x="2376375" y="616"/>
                </a:moveTo>
                <a:cubicBezTo>
                  <a:pt x="2565551" y="-7232"/>
                  <a:pt x="2799184" y="60550"/>
                  <a:pt x="3031707" y="164874"/>
                </a:cubicBezTo>
                <a:cubicBezTo>
                  <a:pt x="3264230" y="269198"/>
                  <a:pt x="3576530" y="439098"/>
                  <a:pt x="3771513" y="626558"/>
                </a:cubicBezTo>
                <a:lnTo>
                  <a:pt x="4857169" y="1655171"/>
                </a:lnTo>
                <a:cubicBezTo>
                  <a:pt x="4427400" y="1658971"/>
                  <a:pt x="3852741" y="1686660"/>
                  <a:pt x="3480313" y="1656843"/>
                </a:cubicBezTo>
                <a:cubicBezTo>
                  <a:pt x="3341349" y="1413018"/>
                  <a:pt x="3230323" y="1030859"/>
                  <a:pt x="2858271" y="997166"/>
                </a:cubicBezTo>
                <a:cubicBezTo>
                  <a:pt x="2502477" y="943960"/>
                  <a:pt x="2073673" y="1110080"/>
                  <a:pt x="1835808" y="1094588"/>
                </a:cubicBezTo>
                <a:cubicBezTo>
                  <a:pt x="1757266" y="1080994"/>
                  <a:pt x="1584416" y="1002361"/>
                  <a:pt x="1496117" y="966002"/>
                </a:cubicBezTo>
                <a:cubicBezTo>
                  <a:pt x="1034072" y="877071"/>
                  <a:pt x="666333" y="775131"/>
                  <a:pt x="184776" y="718719"/>
                </a:cubicBezTo>
                <a:cubicBezTo>
                  <a:pt x="101466" y="705801"/>
                  <a:pt x="174250" y="572563"/>
                  <a:pt x="269799" y="533629"/>
                </a:cubicBezTo>
                <a:lnTo>
                  <a:pt x="1651" y="478414"/>
                </a:lnTo>
                <a:cubicBezTo>
                  <a:pt x="-22693" y="298361"/>
                  <a:pt x="226125" y="277653"/>
                  <a:pt x="487951" y="315479"/>
                </a:cubicBezTo>
                <a:cubicBezTo>
                  <a:pt x="763935" y="370649"/>
                  <a:pt x="952119" y="422567"/>
                  <a:pt x="1228104" y="510256"/>
                </a:cubicBezTo>
                <a:cubicBezTo>
                  <a:pt x="1421774" y="483202"/>
                  <a:pt x="1677231" y="527690"/>
                  <a:pt x="1809115" y="429094"/>
                </a:cubicBezTo>
                <a:cubicBezTo>
                  <a:pt x="1649275" y="420445"/>
                  <a:pt x="1466669" y="441062"/>
                  <a:pt x="1329591" y="403145"/>
                </a:cubicBezTo>
                <a:cubicBezTo>
                  <a:pt x="1168350" y="391787"/>
                  <a:pt x="1046130" y="211326"/>
                  <a:pt x="1158052" y="134929"/>
                </a:cubicBezTo>
                <a:cubicBezTo>
                  <a:pt x="1400185" y="62777"/>
                  <a:pt x="1772397" y="153220"/>
                  <a:pt x="1923475" y="107084"/>
                </a:cubicBezTo>
                <a:cubicBezTo>
                  <a:pt x="2031760" y="61433"/>
                  <a:pt x="2187198" y="8465"/>
                  <a:pt x="2376375" y="616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86" name="Group 2285">
            <a:extLst>
              <a:ext uri="{FF2B5EF4-FFF2-40B4-BE49-F238E27FC236}">
                <a16:creationId xmlns:a16="http://schemas.microsoft.com/office/drawing/2014/main" id="{41EE422A-8ABB-420B-BBAE-D5D693936720}"/>
              </a:ext>
            </a:extLst>
          </p:cNvPr>
          <p:cNvGrpSpPr/>
          <p:nvPr/>
        </p:nvGrpSpPr>
        <p:grpSpPr>
          <a:xfrm>
            <a:off x="4222360" y="1756613"/>
            <a:ext cx="3168352" cy="3960946"/>
            <a:chOff x="3126458" y="1456593"/>
            <a:chExt cx="3168352" cy="3960945"/>
          </a:xfrm>
          <a:solidFill>
            <a:schemeClr val="accent5"/>
          </a:solidFill>
        </p:grpSpPr>
        <p:sp>
          <p:nvSpPr>
            <p:cNvPr id="2287" name="Freeform 12">
              <a:extLst>
                <a:ext uri="{FF2B5EF4-FFF2-40B4-BE49-F238E27FC236}">
                  <a16:creationId xmlns:a16="http://schemas.microsoft.com/office/drawing/2014/main" id="{596E43E6-B453-4F39-A81F-C44E9E8904A1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8" name="Block Arc 2287">
              <a:extLst>
                <a:ext uri="{FF2B5EF4-FFF2-40B4-BE49-F238E27FC236}">
                  <a16:creationId xmlns:a16="http://schemas.microsoft.com/office/drawing/2014/main" id="{8DF3BF7E-8E83-4E25-BE49-5355D0E900B6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289" name="Oval 2288">
            <a:extLst>
              <a:ext uri="{FF2B5EF4-FFF2-40B4-BE49-F238E27FC236}">
                <a16:creationId xmlns:a16="http://schemas.microsoft.com/office/drawing/2014/main" id="{69AC7E13-4034-402A-B16A-937445EE7762}"/>
              </a:ext>
            </a:extLst>
          </p:cNvPr>
          <p:cNvSpPr/>
          <p:nvPr/>
        </p:nvSpPr>
        <p:spPr>
          <a:xfrm>
            <a:off x="5834343" y="2324073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0" name="Oval 2289">
            <a:extLst>
              <a:ext uri="{FF2B5EF4-FFF2-40B4-BE49-F238E27FC236}">
                <a16:creationId xmlns:a16="http://schemas.microsoft.com/office/drawing/2014/main" id="{3BC04F59-79CC-4C2F-850B-35B53FCC189F}"/>
              </a:ext>
            </a:extLst>
          </p:cNvPr>
          <p:cNvSpPr/>
          <p:nvPr/>
        </p:nvSpPr>
        <p:spPr>
          <a:xfrm>
            <a:off x="4292283" y="4733922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1" name="Oval 2290">
            <a:extLst>
              <a:ext uri="{FF2B5EF4-FFF2-40B4-BE49-F238E27FC236}">
                <a16:creationId xmlns:a16="http://schemas.microsoft.com/office/drawing/2014/main" id="{DD5E581C-1A04-4C0A-A2B1-783DE7E00397}"/>
              </a:ext>
            </a:extLst>
          </p:cNvPr>
          <p:cNvSpPr/>
          <p:nvPr/>
        </p:nvSpPr>
        <p:spPr>
          <a:xfrm>
            <a:off x="4474813" y="2658644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2" name="Oval 2291">
            <a:extLst>
              <a:ext uri="{FF2B5EF4-FFF2-40B4-BE49-F238E27FC236}">
                <a16:creationId xmlns:a16="http://schemas.microsoft.com/office/drawing/2014/main" id="{E31B6A24-0CC0-49BD-8343-2CF3FC248F30}"/>
              </a:ext>
            </a:extLst>
          </p:cNvPr>
          <p:cNvSpPr/>
          <p:nvPr/>
        </p:nvSpPr>
        <p:spPr>
          <a:xfrm>
            <a:off x="3896943" y="3658057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3" name="TextBox 2292">
            <a:extLst>
              <a:ext uri="{FF2B5EF4-FFF2-40B4-BE49-F238E27FC236}">
                <a16:creationId xmlns:a16="http://schemas.microsoft.com/office/drawing/2014/main" id="{D6C3385F-E9F2-4831-8C28-0604B261FA53}"/>
              </a:ext>
            </a:extLst>
          </p:cNvPr>
          <p:cNvSpPr txBox="1"/>
          <p:nvPr/>
        </p:nvSpPr>
        <p:spPr>
          <a:xfrm>
            <a:off x="2370821" y="1928824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4" name="TextBox 2293">
            <a:extLst>
              <a:ext uri="{FF2B5EF4-FFF2-40B4-BE49-F238E27FC236}">
                <a16:creationId xmlns:a16="http://schemas.microsoft.com/office/drawing/2014/main" id="{2A14DFFC-2FA8-4F1A-86E4-A44F0453CC7A}"/>
              </a:ext>
            </a:extLst>
          </p:cNvPr>
          <p:cNvSpPr txBox="1"/>
          <p:nvPr/>
        </p:nvSpPr>
        <p:spPr>
          <a:xfrm>
            <a:off x="919210" y="2763578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5" name="TextBox 2294">
            <a:extLst>
              <a:ext uri="{FF2B5EF4-FFF2-40B4-BE49-F238E27FC236}">
                <a16:creationId xmlns:a16="http://schemas.microsoft.com/office/drawing/2014/main" id="{1EF5B820-2FC0-48A9-952E-292154C41C69}"/>
              </a:ext>
            </a:extLst>
          </p:cNvPr>
          <p:cNvSpPr txBox="1"/>
          <p:nvPr/>
        </p:nvSpPr>
        <p:spPr>
          <a:xfrm>
            <a:off x="374163" y="3811652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6" name="TextBox 2295">
            <a:extLst>
              <a:ext uri="{FF2B5EF4-FFF2-40B4-BE49-F238E27FC236}">
                <a16:creationId xmlns:a16="http://schemas.microsoft.com/office/drawing/2014/main" id="{6945ADC2-476D-45BA-9947-F3222F194508}"/>
              </a:ext>
            </a:extLst>
          </p:cNvPr>
          <p:cNvSpPr txBox="1"/>
          <p:nvPr/>
        </p:nvSpPr>
        <p:spPr>
          <a:xfrm>
            <a:off x="720018" y="4891279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97" name="L-Shape 2296">
            <a:extLst>
              <a:ext uri="{FF2B5EF4-FFF2-40B4-BE49-F238E27FC236}">
                <a16:creationId xmlns:a16="http://schemas.microsoft.com/office/drawing/2014/main" id="{AE4F1069-4CB9-457D-B7E4-CB28646219A2}"/>
              </a:ext>
            </a:extLst>
          </p:cNvPr>
          <p:cNvSpPr/>
          <p:nvPr/>
        </p:nvSpPr>
        <p:spPr>
          <a:xfrm rot="11157538">
            <a:off x="6977388" y="1666868"/>
            <a:ext cx="324344" cy="324797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8" name="TextBox 2297">
            <a:extLst>
              <a:ext uri="{FF2B5EF4-FFF2-40B4-BE49-F238E27FC236}">
                <a16:creationId xmlns:a16="http://schemas.microsoft.com/office/drawing/2014/main" id="{2B921C02-39A9-42D1-B73E-33976A4F4C5B}"/>
              </a:ext>
            </a:extLst>
          </p:cNvPr>
          <p:cNvSpPr txBox="1"/>
          <p:nvPr/>
        </p:nvSpPr>
        <p:spPr>
          <a:xfrm>
            <a:off x="8272777" y="4096892"/>
            <a:ext cx="310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cxnSp>
        <p:nvCxnSpPr>
          <p:cNvPr id="2299" name="Straight Connector 2298">
            <a:extLst>
              <a:ext uri="{FF2B5EF4-FFF2-40B4-BE49-F238E27FC236}">
                <a16:creationId xmlns:a16="http://schemas.microsoft.com/office/drawing/2014/main" id="{1AFF29D2-6997-47B1-A440-AF5DE519B9FB}"/>
              </a:ext>
            </a:extLst>
          </p:cNvPr>
          <p:cNvCxnSpPr>
            <a:cxnSpLocks/>
          </p:cNvCxnSpPr>
          <p:nvPr/>
        </p:nvCxnSpPr>
        <p:spPr>
          <a:xfrm flipV="1">
            <a:off x="8272775" y="3594106"/>
            <a:ext cx="3067292" cy="1391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0" name="TextBox 2299">
            <a:extLst>
              <a:ext uri="{FF2B5EF4-FFF2-40B4-BE49-F238E27FC236}">
                <a16:creationId xmlns:a16="http://schemas.microsoft.com/office/drawing/2014/main" id="{DDEDBA20-586F-41C4-A38D-1822639FE1F4}"/>
              </a:ext>
            </a:extLst>
          </p:cNvPr>
          <p:cNvSpPr txBox="1"/>
          <p:nvPr/>
        </p:nvSpPr>
        <p:spPr>
          <a:xfrm>
            <a:off x="8272777" y="3789116"/>
            <a:ext cx="310252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01" name="자유형: 도형 54">
            <a:extLst>
              <a:ext uri="{FF2B5EF4-FFF2-40B4-BE49-F238E27FC236}">
                <a16:creationId xmlns:a16="http://schemas.microsoft.com/office/drawing/2014/main" id="{4DB3EEDE-2249-4E97-814D-198C84B6F935}"/>
              </a:ext>
            </a:extLst>
          </p:cNvPr>
          <p:cNvSpPr>
            <a:spLocks noChangeAspect="1"/>
          </p:cNvSpPr>
          <p:nvPr/>
        </p:nvSpPr>
        <p:spPr>
          <a:xfrm>
            <a:off x="4539945" y="4909308"/>
            <a:ext cx="234322" cy="379351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302" name="Block Arc 5">
            <a:extLst>
              <a:ext uri="{FF2B5EF4-FFF2-40B4-BE49-F238E27FC236}">
                <a16:creationId xmlns:a16="http://schemas.microsoft.com/office/drawing/2014/main" id="{A7CBD36D-D89F-4320-BEC4-B633DC5DB6D5}"/>
              </a:ext>
            </a:extLst>
          </p:cNvPr>
          <p:cNvSpPr>
            <a:spLocks noChangeAspect="1"/>
          </p:cNvSpPr>
          <p:nvPr/>
        </p:nvSpPr>
        <p:spPr>
          <a:xfrm rot="10800000">
            <a:off x="6033350" y="2493150"/>
            <a:ext cx="351787" cy="37935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303" name="자유형: 도형 61">
            <a:extLst>
              <a:ext uri="{FF2B5EF4-FFF2-40B4-BE49-F238E27FC236}">
                <a16:creationId xmlns:a16="http://schemas.microsoft.com/office/drawing/2014/main" id="{F6A2B7DA-296E-48A3-828C-B8977EFFA9EC}"/>
              </a:ext>
            </a:extLst>
          </p:cNvPr>
          <p:cNvSpPr>
            <a:spLocks noChangeAspect="1"/>
          </p:cNvSpPr>
          <p:nvPr/>
        </p:nvSpPr>
        <p:spPr>
          <a:xfrm>
            <a:off x="4662032" y="2809326"/>
            <a:ext cx="319299" cy="379351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04" name="자유형: 도형 62">
            <a:extLst>
              <a:ext uri="{FF2B5EF4-FFF2-40B4-BE49-F238E27FC236}">
                <a16:creationId xmlns:a16="http://schemas.microsoft.com/office/drawing/2014/main" id="{63005A78-561C-4758-A447-D9ED3AE8C5CD}"/>
              </a:ext>
            </a:extLst>
          </p:cNvPr>
          <p:cNvSpPr>
            <a:spLocks noChangeAspect="1"/>
          </p:cNvSpPr>
          <p:nvPr/>
        </p:nvSpPr>
        <p:spPr>
          <a:xfrm>
            <a:off x="4053094" y="3845182"/>
            <a:ext cx="379352" cy="336175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05" name="TextBox 2304">
            <a:extLst>
              <a:ext uri="{FF2B5EF4-FFF2-40B4-BE49-F238E27FC236}">
                <a16:creationId xmlns:a16="http://schemas.microsoft.com/office/drawing/2014/main" id="{D3A4966F-B98E-4A67-9D64-5E39C0668222}"/>
              </a:ext>
            </a:extLst>
          </p:cNvPr>
          <p:cNvSpPr txBox="1"/>
          <p:nvPr/>
        </p:nvSpPr>
        <p:spPr>
          <a:xfrm>
            <a:off x="8395583" y="3120213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06" name="Group 2305">
            <a:extLst>
              <a:ext uri="{FF2B5EF4-FFF2-40B4-BE49-F238E27FC236}">
                <a16:creationId xmlns:a16="http://schemas.microsoft.com/office/drawing/2014/main" id="{063AECB3-F4C1-4747-A5AA-7749A9B464D4}"/>
              </a:ext>
            </a:extLst>
          </p:cNvPr>
          <p:cNvGrpSpPr/>
          <p:nvPr/>
        </p:nvGrpSpPr>
        <p:grpSpPr>
          <a:xfrm>
            <a:off x="7941974" y="1973180"/>
            <a:ext cx="3433328" cy="1166461"/>
            <a:chOff x="3862980" y="5108508"/>
            <a:chExt cx="3433328" cy="1166461"/>
          </a:xfrm>
        </p:grpSpPr>
        <p:sp>
          <p:nvSpPr>
            <p:cNvPr id="2307" name="TextBox 2306">
              <a:extLst>
                <a:ext uri="{FF2B5EF4-FFF2-40B4-BE49-F238E27FC236}">
                  <a16:creationId xmlns:a16="http://schemas.microsoft.com/office/drawing/2014/main" id="{BE0239CB-9C27-4C35-B43B-98FB8AB83375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2308" name="TextBox 2307">
              <a:extLst>
                <a:ext uri="{FF2B5EF4-FFF2-40B4-BE49-F238E27FC236}">
                  <a16:creationId xmlns:a16="http://schemas.microsoft.com/office/drawing/2014/main" id="{AAA6B999-85F4-4241-96BC-0705488D4917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11268</TotalTime>
  <Words>125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57</cp:revision>
  <dcterms:created xsi:type="dcterms:W3CDTF">2018-02-18T19:39:47Z</dcterms:created>
  <dcterms:modified xsi:type="dcterms:W3CDTF">2019-04-25T04:21:23Z</dcterms:modified>
</cp:coreProperties>
</file>