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10" name="Freeform: Shape 2309">
            <a:extLst>
              <a:ext uri="{FF2B5EF4-FFF2-40B4-BE49-F238E27FC236}">
                <a16:creationId xmlns:a16="http://schemas.microsoft.com/office/drawing/2014/main" id="{1BDD9EB2-06EB-4792-8510-DBBD0B92CA93}"/>
              </a:ext>
            </a:extLst>
          </p:cNvPr>
          <p:cNvSpPr/>
          <p:nvPr/>
        </p:nvSpPr>
        <p:spPr>
          <a:xfrm>
            <a:off x="1665800" y="3767707"/>
            <a:ext cx="1178351" cy="818954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11" name="Group 2310">
            <a:extLst>
              <a:ext uri="{FF2B5EF4-FFF2-40B4-BE49-F238E27FC236}">
                <a16:creationId xmlns:a16="http://schemas.microsoft.com/office/drawing/2014/main" id="{8321323A-8AA8-4150-A761-D20800E627D7}"/>
              </a:ext>
            </a:extLst>
          </p:cNvPr>
          <p:cNvGrpSpPr/>
          <p:nvPr/>
        </p:nvGrpSpPr>
        <p:grpSpPr>
          <a:xfrm>
            <a:off x="6890245" y="3665598"/>
            <a:ext cx="1154784" cy="1023173"/>
            <a:chOff x="5904644" y="5833372"/>
            <a:chExt cx="1154784" cy="1023173"/>
          </a:xfrm>
          <a:solidFill>
            <a:schemeClr val="accent3"/>
          </a:solidFill>
        </p:grpSpPr>
        <p:sp>
          <p:nvSpPr>
            <p:cNvPr id="2312" name="Freeform: Shape 2311">
              <a:extLst>
                <a:ext uri="{FF2B5EF4-FFF2-40B4-BE49-F238E27FC236}">
                  <a16:creationId xmlns:a16="http://schemas.microsoft.com/office/drawing/2014/main" id="{F0E6E356-B089-49AA-8065-B1DA8CA5D0E7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3" name="Freeform: Shape 2312">
              <a:extLst>
                <a:ext uri="{FF2B5EF4-FFF2-40B4-BE49-F238E27FC236}">
                  <a16:creationId xmlns:a16="http://schemas.microsoft.com/office/drawing/2014/main" id="{3CE87154-EA08-44B3-AB59-A4B842F4B402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4" name="Freeform: Shape 2313">
              <a:extLst>
                <a:ext uri="{FF2B5EF4-FFF2-40B4-BE49-F238E27FC236}">
                  <a16:creationId xmlns:a16="http://schemas.microsoft.com/office/drawing/2014/main" id="{12365BEE-EA7B-49BA-AEFF-F5C68281D2FA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15" name="Group 2314">
            <a:extLst>
              <a:ext uri="{FF2B5EF4-FFF2-40B4-BE49-F238E27FC236}">
                <a16:creationId xmlns:a16="http://schemas.microsoft.com/office/drawing/2014/main" id="{3E539388-F55A-4A6A-BB38-B52A81B83B08}"/>
              </a:ext>
            </a:extLst>
          </p:cNvPr>
          <p:cNvGrpSpPr/>
          <p:nvPr/>
        </p:nvGrpSpPr>
        <p:grpSpPr>
          <a:xfrm>
            <a:off x="4188241" y="3707955"/>
            <a:ext cx="1357914" cy="938459"/>
            <a:chOff x="4353034" y="5694157"/>
            <a:chExt cx="1357914" cy="938459"/>
          </a:xfrm>
          <a:solidFill>
            <a:schemeClr val="accent4"/>
          </a:solidFill>
        </p:grpSpPr>
        <p:sp>
          <p:nvSpPr>
            <p:cNvPr id="2316" name="Freeform: Shape 2315">
              <a:extLst>
                <a:ext uri="{FF2B5EF4-FFF2-40B4-BE49-F238E27FC236}">
                  <a16:creationId xmlns:a16="http://schemas.microsoft.com/office/drawing/2014/main" id="{883240D4-B89C-46B2-8558-3E797619E29F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7" name="Freeform: Shape 2316">
              <a:extLst>
                <a:ext uri="{FF2B5EF4-FFF2-40B4-BE49-F238E27FC236}">
                  <a16:creationId xmlns:a16="http://schemas.microsoft.com/office/drawing/2014/main" id="{AD6C929B-D678-4101-ABFC-F0188EBC2BE0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18" name="Group 2317">
            <a:extLst>
              <a:ext uri="{FF2B5EF4-FFF2-40B4-BE49-F238E27FC236}">
                <a16:creationId xmlns:a16="http://schemas.microsoft.com/office/drawing/2014/main" id="{73AE49D7-9FB3-4542-A90B-BC052284F3FA}"/>
              </a:ext>
            </a:extLst>
          </p:cNvPr>
          <p:cNvGrpSpPr/>
          <p:nvPr/>
        </p:nvGrpSpPr>
        <p:grpSpPr>
          <a:xfrm>
            <a:off x="9389118" y="3714266"/>
            <a:ext cx="1253819" cy="925836"/>
            <a:chOff x="8722119" y="2714883"/>
            <a:chExt cx="1253819" cy="925836"/>
          </a:xfrm>
        </p:grpSpPr>
        <p:sp>
          <p:nvSpPr>
            <p:cNvPr id="2319" name="Freeform: Shape 2318">
              <a:extLst>
                <a:ext uri="{FF2B5EF4-FFF2-40B4-BE49-F238E27FC236}">
                  <a16:creationId xmlns:a16="http://schemas.microsoft.com/office/drawing/2014/main" id="{6F9C8B60-3676-4305-AC4C-790837A30A2F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0" name="Freeform: Shape 2319">
              <a:extLst>
                <a:ext uri="{FF2B5EF4-FFF2-40B4-BE49-F238E27FC236}">
                  <a16:creationId xmlns:a16="http://schemas.microsoft.com/office/drawing/2014/main" id="{8DF913CA-4BE5-4DAC-9717-E15DC31AA812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21" name="Group 2320">
            <a:extLst>
              <a:ext uri="{FF2B5EF4-FFF2-40B4-BE49-F238E27FC236}">
                <a16:creationId xmlns:a16="http://schemas.microsoft.com/office/drawing/2014/main" id="{54035AFE-A137-4892-A5B8-B2D447AEFCE4}"/>
              </a:ext>
            </a:extLst>
          </p:cNvPr>
          <p:cNvGrpSpPr/>
          <p:nvPr/>
        </p:nvGrpSpPr>
        <p:grpSpPr>
          <a:xfrm>
            <a:off x="1066073" y="5042730"/>
            <a:ext cx="2377803" cy="880254"/>
            <a:chOff x="6860364" y="1880348"/>
            <a:chExt cx="1944216" cy="880254"/>
          </a:xfrm>
        </p:grpSpPr>
        <p:sp>
          <p:nvSpPr>
            <p:cNvPr id="2322" name="TextBox 2321">
              <a:extLst>
                <a:ext uri="{FF2B5EF4-FFF2-40B4-BE49-F238E27FC236}">
                  <a16:creationId xmlns:a16="http://schemas.microsoft.com/office/drawing/2014/main" id="{67F7EC88-D341-44B4-A30E-37C277C95323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3" name="TextBox 2322">
              <a:extLst>
                <a:ext uri="{FF2B5EF4-FFF2-40B4-BE49-F238E27FC236}">
                  <a16:creationId xmlns:a16="http://schemas.microsoft.com/office/drawing/2014/main" id="{63C934C3-C660-47E7-AD72-1151685F6358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24" name="Group 2323">
            <a:extLst>
              <a:ext uri="{FF2B5EF4-FFF2-40B4-BE49-F238E27FC236}">
                <a16:creationId xmlns:a16="http://schemas.microsoft.com/office/drawing/2014/main" id="{14E5DB9D-CEEC-40A6-B91F-BCC4A83B0F21}"/>
              </a:ext>
            </a:extLst>
          </p:cNvPr>
          <p:cNvGrpSpPr/>
          <p:nvPr/>
        </p:nvGrpSpPr>
        <p:grpSpPr>
          <a:xfrm>
            <a:off x="3604180" y="5042730"/>
            <a:ext cx="2377803" cy="880254"/>
            <a:chOff x="6860364" y="1880348"/>
            <a:chExt cx="1944216" cy="880254"/>
          </a:xfrm>
        </p:grpSpPr>
        <p:sp>
          <p:nvSpPr>
            <p:cNvPr id="2325" name="TextBox 2324">
              <a:extLst>
                <a:ext uri="{FF2B5EF4-FFF2-40B4-BE49-F238E27FC236}">
                  <a16:creationId xmlns:a16="http://schemas.microsoft.com/office/drawing/2014/main" id="{67A91E3A-9B40-476A-9034-9DEE7A466E89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6" name="TextBox 2325">
              <a:extLst>
                <a:ext uri="{FF2B5EF4-FFF2-40B4-BE49-F238E27FC236}">
                  <a16:creationId xmlns:a16="http://schemas.microsoft.com/office/drawing/2014/main" id="{101758B6-A0C2-46A3-89FF-458BF839613A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27" name="Group 2326">
            <a:extLst>
              <a:ext uri="{FF2B5EF4-FFF2-40B4-BE49-F238E27FC236}">
                <a16:creationId xmlns:a16="http://schemas.microsoft.com/office/drawing/2014/main" id="{3F7EAA2D-8269-44BA-8751-CEFB664E4090}"/>
              </a:ext>
            </a:extLst>
          </p:cNvPr>
          <p:cNvGrpSpPr/>
          <p:nvPr/>
        </p:nvGrpSpPr>
        <p:grpSpPr>
          <a:xfrm>
            <a:off x="6142287" y="5042730"/>
            <a:ext cx="2377803" cy="880254"/>
            <a:chOff x="6860364" y="1880348"/>
            <a:chExt cx="1944216" cy="880254"/>
          </a:xfrm>
        </p:grpSpPr>
        <p:sp>
          <p:nvSpPr>
            <p:cNvPr id="2328" name="TextBox 2327">
              <a:extLst>
                <a:ext uri="{FF2B5EF4-FFF2-40B4-BE49-F238E27FC236}">
                  <a16:creationId xmlns:a16="http://schemas.microsoft.com/office/drawing/2014/main" id="{078896EC-9F63-4139-8C87-5B9D4919FE19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9" name="TextBox 2328">
              <a:extLst>
                <a:ext uri="{FF2B5EF4-FFF2-40B4-BE49-F238E27FC236}">
                  <a16:creationId xmlns:a16="http://schemas.microsoft.com/office/drawing/2014/main" id="{C60E2F75-197E-4674-9E3E-3822F8B8702D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30" name="Group 2329">
            <a:extLst>
              <a:ext uri="{FF2B5EF4-FFF2-40B4-BE49-F238E27FC236}">
                <a16:creationId xmlns:a16="http://schemas.microsoft.com/office/drawing/2014/main" id="{9FCA52C8-E09F-4C2F-AA41-222200A28B1E}"/>
              </a:ext>
            </a:extLst>
          </p:cNvPr>
          <p:cNvGrpSpPr/>
          <p:nvPr/>
        </p:nvGrpSpPr>
        <p:grpSpPr>
          <a:xfrm>
            <a:off x="8680394" y="5042730"/>
            <a:ext cx="2377803" cy="880254"/>
            <a:chOff x="6860364" y="1880348"/>
            <a:chExt cx="1944216" cy="880254"/>
          </a:xfrm>
        </p:grpSpPr>
        <p:sp>
          <p:nvSpPr>
            <p:cNvPr id="2331" name="TextBox 2330">
              <a:extLst>
                <a:ext uri="{FF2B5EF4-FFF2-40B4-BE49-F238E27FC236}">
                  <a16:creationId xmlns:a16="http://schemas.microsoft.com/office/drawing/2014/main" id="{4D99E77F-B408-4A39-B803-EB1E82F9D379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32" name="TextBox 2331">
              <a:extLst>
                <a:ext uri="{FF2B5EF4-FFF2-40B4-BE49-F238E27FC236}">
                  <a16:creationId xmlns:a16="http://schemas.microsoft.com/office/drawing/2014/main" id="{D6307873-42B9-4646-A59D-FA0CFC30A2A3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33" name="Freeform: Shape 2332">
            <a:extLst>
              <a:ext uri="{FF2B5EF4-FFF2-40B4-BE49-F238E27FC236}">
                <a16:creationId xmlns:a16="http://schemas.microsoft.com/office/drawing/2014/main" id="{D0548289-6996-456B-B0C1-2DE59646C830}"/>
              </a:ext>
            </a:extLst>
          </p:cNvPr>
          <p:cNvSpPr/>
          <p:nvPr/>
        </p:nvSpPr>
        <p:spPr>
          <a:xfrm>
            <a:off x="5295755" y="1842423"/>
            <a:ext cx="1546518" cy="1198552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6"/>
              </a:solidFill>
            </a:endParaRPr>
          </a:p>
        </p:txBody>
      </p:sp>
      <p:cxnSp>
        <p:nvCxnSpPr>
          <p:cNvPr id="2334" name="Elbow Connector 125">
            <a:extLst>
              <a:ext uri="{FF2B5EF4-FFF2-40B4-BE49-F238E27FC236}">
                <a16:creationId xmlns:a16="http://schemas.microsoft.com/office/drawing/2014/main" id="{D06A2AC0-91F1-46DA-B8F7-428F45261F49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80070" y="2761910"/>
            <a:ext cx="641141" cy="86051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5" name="Elbow Connector 127">
            <a:extLst>
              <a:ext uri="{FF2B5EF4-FFF2-40B4-BE49-F238E27FC236}">
                <a16:creationId xmlns:a16="http://schemas.microsoft.com/office/drawing/2014/main" id="{5C1A9E62-66D6-435C-8AF1-9AD10D87816E}"/>
              </a:ext>
            </a:extLst>
          </p:cNvPr>
          <p:cNvCxnSpPr/>
          <p:nvPr/>
        </p:nvCxnSpPr>
        <p:spPr>
          <a:xfrm>
            <a:off x="6873923" y="2783776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6" name="Elbow Connector 126">
            <a:extLst>
              <a:ext uri="{FF2B5EF4-FFF2-40B4-BE49-F238E27FC236}">
                <a16:creationId xmlns:a16="http://schemas.microsoft.com/office/drawing/2014/main" id="{499F1455-B26B-4B3E-9D6E-9F1C0321896E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6" y="2196841"/>
            <a:ext cx="2887713" cy="1484481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7" name="Elbow Connector 128">
            <a:extLst>
              <a:ext uri="{FF2B5EF4-FFF2-40B4-BE49-F238E27FC236}">
                <a16:creationId xmlns:a16="http://schemas.microsoft.com/office/drawing/2014/main" id="{8DA5C124-0696-47E6-8368-CA92466F054C}"/>
              </a:ext>
            </a:extLst>
          </p:cNvPr>
          <p:cNvCxnSpPr/>
          <p:nvPr/>
        </p:nvCxnSpPr>
        <p:spPr>
          <a:xfrm>
            <a:off x="6978760" y="2228292"/>
            <a:ext cx="2973448" cy="1453025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11269</TotalTime>
  <Words>68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58</cp:revision>
  <dcterms:created xsi:type="dcterms:W3CDTF">2018-02-18T19:39:47Z</dcterms:created>
  <dcterms:modified xsi:type="dcterms:W3CDTF">2019-04-25T04:22:33Z</dcterms:modified>
</cp:coreProperties>
</file>