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06" name="Group 805">
            <a:extLst>
              <a:ext uri="{FF2B5EF4-FFF2-40B4-BE49-F238E27FC236}">
                <a16:creationId xmlns:a16="http://schemas.microsoft.com/office/drawing/2014/main" id="{8B292CD3-6F00-437E-9601-99A9C9E6D862}"/>
              </a:ext>
            </a:extLst>
          </p:cNvPr>
          <p:cNvGrpSpPr/>
          <p:nvPr/>
        </p:nvGrpSpPr>
        <p:grpSpPr>
          <a:xfrm rot="21036197">
            <a:off x="341852" y="3349646"/>
            <a:ext cx="4273423" cy="2374841"/>
            <a:chOff x="5051552" y="794679"/>
            <a:chExt cx="6540029" cy="3634447"/>
          </a:xfrm>
        </p:grpSpPr>
        <p:sp>
          <p:nvSpPr>
            <p:cNvPr id="807" name="Circle: Hollow 806">
              <a:extLst>
                <a:ext uri="{FF2B5EF4-FFF2-40B4-BE49-F238E27FC236}">
                  <a16:creationId xmlns:a16="http://schemas.microsoft.com/office/drawing/2014/main" id="{9D21039B-72DA-444B-AC02-1383CB23CC44}"/>
                </a:ext>
              </a:extLst>
            </p:cNvPr>
            <p:cNvSpPr/>
            <p:nvPr/>
          </p:nvSpPr>
          <p:spPr>
            <a:xfrm>
              <a:off x="9592477" y="794679"/>
              <a:ext cx="1999104" cy="1999104"/>
            </a:xfrm>
            <a:prstGeom prst="donut">
              <a:avLst>
                <a:gd name="adj" fmla="val 3494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scene3d>
              <a:camera prst="isometricOffAxis1Top">
                <a:rot lat="20561058" lon="19595284" rev="2221325"/>
              </a:camera>
              <a:lightRig rig="threePt" dir="t"/>
            </a:scene3d>
            <a:sp3d extrusionH="76200">
              <a:bevelB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808" name="Group 807">
              <a:extLst>
                <a:ext uri="{FF2B5EF4-FFF2-40B4-BE49-F238E27FC236}">
                  <a16:creationId xmlns:a16="http://schemas.microsoft.com/office/drawing/2014/main" id="{0CF4FF1A-3ED1-4F15-9FCC-F9955A081AC0}"/>
                </a:ext>
              </a:extLst>
            </p:cNvPr>
            <p:cNvGrpSpPr/>
            <p:nvPr/>
          </p:nvGrpSpPr>
          <p:grpSpPr>
            <a:xfrm>
              <a:off x="5051552" y="1405472"/>
              <a:ext cx="5573345" cy="3023654"/>
              <a:chOff x="6104811" y="2933651"/>
              <a:chExt cx="2771179" cy="1503424"/>
            </a:xfrm>
          </p:grpSpPr>
          <p:sp>
            <p:nvSpPr>
              <p:cNvPr id="809" name="Freeform: Shape 808">
                <a:extLst>
                  <a:ext uri="{FF2B5EF4-FFF2-40B4-BE49-F238E27FC236}">
                    <a16:creationId xmlns:a16="http://schemas.microsoft.com/office/drawing/2014/main" id="{1C90E352-9ECA-48B7-9521-4F75CB660125}"/>
                  </a:ext>
                </a:extLst>
              </p:cNvPr>
              <p:cNvSpPr/>
              <p:nvPr/>
            </p:nvSpPr>
            <p:spPr>
              <a:xfrm rot="3782544">
                <a:off x="6896284" y="2457370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665356 w 1206591"/>
                  <a:gd name="connsiteY5" fmla="*/ 176012 h 2752820"/>
                  <a:gd name="connsiteX6" fmla="*/ 603296 w 1206591"/>
                  <a:gd name="connsiteY6" fmla="*/ 163483 h 2752820"/>
                  <a:gd name="connsiteX7" fmla="*/ 443859 w 1206591"/>
                  <a:gd name="connsiteY7" fmla="*/ 322919 h 2752820"/>
                  <a:gd name="connsiteX8" fmla="*/ 603296 w 1206591"/>
                  <a:gd name="connsiteY8" fmla="*/ 482356 h 2752820"/>
                  <a:gd name="connsiteX9" fmla="*/ 762733 w 1206591"/>
                  <a:gd name="connsiteY9" fmla="*/ 322919 h 2752820"/>
                  <a:gd name="connsiteX10" fmla="*/ 753492 w 1206591"/>
                  <a:gd name="connsiteY10" fmla="*/ 277148 h 2752820"/>
                  <a:gd name="connsiteX11" fmla="*/ 785562 w 1206591"/>
                  <a:gd name="connsiteY11" fmla="*/ 266006 h 2752820"/>
                  <a:gd name="connsiteX12" fmla="*/ 963332 w 1206591"/>
                  <a:gd name="connsiteY12" fmla="*/ 139490 h 2752820"/>
                  <a:gd name="connsiteX13" fmla="*/ 972122 w 1206591"/>
                  <a:gd name="connsiteY13" fmla="*/ 129039 h 2752820"/>
                  <a:gd name="connsiteX14" fmla="*/ 1029890 w 1206591"/>
                  <a:gd name="connsiteY14" fmla="*/ 176701 h 2752820"/>
                  <a:gd name="connsiteX15" fmla="*/ 1206591 w 1206591"/>
                  <a:gd name="connsiteY15" fmla="*/ 603295 h 2752820"/>
                  <a:gd name="connsiteX16" fmla="*/ 940604 w 1206591"/>
                  <a:gd name="connsiteY16" fmla="*/ 1103558 h 2752820"/>
                  <a:gd name="connsiteX17" fmla="*/ 857670 w 1206591"/>
                  <a:gd name="connsiteY17" fmla="*/ 1148573 h 2752820"/>
                  <a:gd name="connsiteX18" fmla="*/ 857670 w 1206591"/>
                  <a:gd name="connsiteY18" fmla="*/ 2588272 h 2752820"/>
                  <a:gd name="connsiteX19" fmla="*/ 858547 w 1206591"/>
                  <a:gd name="connsiteY19" fmla="*/ 2599022 h 2752820"/>
                  <a:gd name="connsiteX20" fmla="*/ 853940 w 1206591"/>
                  <a:gd name="connsiteY20" fmla="*/ 2605603 h 2752820"/>
                  <a:gd name="connsiteX21" fmla="*/ 792294 w 1206591"/>
                  <a:gd name="connsiteY21" fmla="*/ 2666372 h 2752820"/>
                  <a:gd name="connsiteX22" fmla="*/ 755438 w 1206591"/>
                  <a:gd name="connsiteY22" fmla="*/ 2700595 h 2752820"/>
                  <a:gd name="connsiteX23" fmla="*/ 754564 w 1206591"/>
                  <a:gd name="connsiteY23" fmla="*/ 2698017 h 2752820"/>
                  <a:gd name="connsiteX24" fmla="*/ 754561 w 1206591"/>
                  <a:gd name="connsiteY24" fmla="*/ 2698182 h 2752820"/>
                  <a:gd name="connsiteX25" fmla="*/ 753684 w 1206591"/>
                  <a:gd name="connsiteY25" fmla="*/ 2702350 h 2752820"/>
                  <a:gd name="connsiteX26" fmla="*/ 710465 w 1206591"/>
                  <a:gd name="connsiteY26" fmla="*/ 2745349 h 2752820"/>
                  <a:gd name="connsiteX27" fmla="*/ 691819 w 1206591"/>
                  <a:gd name="connsiteY27" fmla="*/ 2752808 h 2752820"/>
                  <a:gd name="connsiteX28" fmla="*/ 657156 w 1206591"/>
                  <a:gd name="connsiteY28" fmla="*/ 2751930 h 2752820"/>
                  <a:gd name="connsiteX29" fmla="*/ 657149 w 1206591"/>
                  <a:gd name="connsiteY29" fmla="*/ 2747739 h 2752820"/>
                  <a:gd name="connsiteX30" fmla="*/ 655130 w 1206591"/>
                  <a:gd name="connsiteY30" fmla="*/ 2750014 h 2752820"/>
                  <a:gd name="connsiteX31" fmla="*/ 650136 w 1206591"/>
                  <a:gd name="connsiteY31" fmla="*/ 2750394 h 2752820"/>
                  <a:gd name="connsiteX32" fmla="*/ 636754 w 1206591"/>
                  <a:gd name="connsiteY32" fmla="*/ 2739645 h 2752820"/>
                  <a:gd name="connsiteX33" fmla="*/ 464979 w 1206591"/>
                  <a:gd name="connsiteY33" fmla="*/ 2536499 h 2752820"/>
                  <a:gd name="connsiteX34" fmla="*/ 466076 w 1206591"/>
                  <a:gd name="connsiteY34" fmla="*/ 2504909 h 2752820"/>
                  <a:gd name="connsiteX35" fmla="*/ 512365 w 1206591"/>
                  <a:gd name="connsiteY35" fmla="*/ 2450064 h 2752820"/>
                  <a:gd name="connsiteX36" fmla="*/ 513461 w 1206591"/>
                  <a:gd name="connsiteY36" fmla="*/ 2414304 h 2752820"/>
                  <a:gd name="connsiteX37" fmla="*/ 542639 w 1206591"/>
                  <a:gd name="connsiteY37" fmla="*/ 2356607 h 2752820"/>
                  <a:gd name="connsiteX38" fmla="*/ 640702 w 1206591"/>
                  <a:gd name="connsiteY38" fmla="*/ 2281579 h 2752820"/>
                  <a:gd name="connsiteX39" fmla="*/ 657156 w 1206591"/>
                  <a:gd name="connsiteY39" fmla="*/ 2261176 h 2752820"/>
                  <a:gd name="connsiteX40" fmla="*/ 659999 w 1206591"/>
                  <a:gd name="connsiteY40" fmla="*/ 2263633 h 2752820"/>
                  <a:gd name="connsiteX41" fmla="*/ 660008 w 1206591"/>
                  <a:gd name="connsiteY41" fmla="*/ 2261397 h 2752820"/>
                  <a:gd name="connsiteX42" fmla="*/ 661105 w 1206591"/>
                  <a:gd name="connsiteY42" fmla="*/ 2256131 h 2752820"/>
                  <a:gd name="connsiteX43" fmla="*/ 679094 w 1206591"/>
                  <a:gd name="connsiteY43" fmla="*/ 2199970 h 2752820"/>
                  <a:gd name="connsiteX44" fmla="*/ 680850 w 1206591"/>
                  <a:gd name="connsiteY44" fmla="*/ 2198873 h 2752820"/>
                  <a:gd name="connsiteX45" fmla="*/ 678655 w 1206591"/>
                  <a:gd name="connsiteY45" fmla="*/ 2173205 h 2752820"/>
                  <a:gd name="connsiteX46" fmla="*/ 663080 w 1206591"/>
                  <a:gd name="connsiteY46" fmla="*/ 2157849 h 2752820"/>
                  <a:gd name="connsiteX47" fmla="*/ 663299 w 1206591"/>
                  <a:gd name="connsiteY47" fmla="*/ 2156313 h 2752820"/>
                  <a:gd name="connsiteX48" fmla="*/ 663807 w 1206591"/>
                  <a:gd name="connsiteY48" fmla="*/ 2151829 h 2752820"/>
                  <a:gd name="connsiteX49" fmla="*/ 661325 w 1206591"/>
                  <a:gd name="connsiteY49" fmla="*/ 2155874 h 2752820"/>
                  <a:gd name="connsiteX50" fmla="*/ 582567 w 1206591"/>
                  <a:gd name="connsiteY50" fmla="*/ 2089402 h 2752820"/>
                  <a:gd name="connsiteX51" fmla="*/ 580320 w 1206591"/>
                  <a:gd name="connsiteY51" fmla="*/ 2084265 h 2752820"/>
                  <a:gd name="connsiteX52" fmla="*/ 577741 w 1206591"/>
                  <a:gd name="connsiteY52" fmla="*/ 2085892 h 2752820"/>
                  <a:gd name="connsiteX53" fmla="*/ 573792 w 1206591"/>
                  <a:gd name="connsiteY53" fmla="*/ 2083259 h 2752820"/>
                  <a:gd name="connsiteX54" fmla="*/ 559971 w 1206591"/>
                  <a:gd name="connsiteY54" fmla="*/ 2070316 h 2752820"/>
                  <a:gd name="connsiteX55" fmla="*/ 575766 w 1206591"/>
                  <a:gd name="connsiteY55" fmla="*/ 2039603 h 2752820"/>
                  <a:gd name="connsiteX56" fmla="*/ 581909 w 1206591"/>
                  <a:gd name="connsiteY56" fmla="*/ 2023588 h 2752820"/>
                  <a:gd name="connsiteX57" fmla="*/ 575985 w 1206591"/>
                  <a:gd name="connsiteY57" fmla="*/ 1975544 h 2752820"/>
                  <a:gd name="connsiteX58" fmla="*/ 527502 w 1206591"/>
                  <a:gd name="connsiteY58" fmla="*/ 1912143 h 2752820"/>
                  <a:gd name="connsiteX59" fmla="*/ 527502 w 1206591"/>
                  <a:gd name="connsiteY59" fmla="*/ 1883623 h 2752820"/>
                  <a:gd name="connsiteX60" fmla="*/ 562164 w 1206591"/>
                  <a:gd name="connsiteY60" fmla="*/ 1814738 h 2752820"/>
                  <a:gd name="connsiteX61" fmla="*/ 543736 w 1206591"/>
                  <a:gd name="connsiteY61" fmla="*/ 1755725 h 2752820"/>
                  <a:gd name="connsiteX62" fmla="*/ 532109 w 1206591"/>
                  <a:gd name="connsiteY62" fmla="*/ 1738613 h 2752820"/>
                  <a:gd name="connsiteX63" fmla="*/ 534084 w 1206591"/>
                  <a:gd name="connsiteY63" fmla="*/ 1736639 h 2752820"/>
                  <a:gd name="connsiteX64" fmla="*/ 534303 w 1206591"/>
                  <a:gd name="connsiteY64" fmla="*/ 1736200 h 2752820"/>
                  <a:gd name="connsiteX65" fmla="*/ 532109 w 1206591"/>
                  <a:gd name="connsiteY65" fmla="*/ 1735103 h 2752820"/>
                  <a:gd name="connsiteX66" fmla="*/ 501616 w 1206591"/>
                  <a:gd name="connsiteY66" fmla="*/ 1709874 h 2752820"/>
                  <a:gd name="connsiteX67" fmla="*/ 497008 w 1206591"/>
                  <a:gd name="connsiteY67" fmla="*/ 1687937 h 2752820"/>
                  <a:gd name="connsiteX68" fmla="*/ 531808 w 1206591"/>
                  <a:gd name="connsiteY68" fmla="*/ 1626564 h 2752820"/>
                  <a:gd name="connsiteX69" fmla="*/ 531822 w 1206591"/>
                  <a:gd name="connsiteY69" fmla="*/ 1627420 h 2752820"/>
                  <a:gd name="connsiteX70" fmla="*/ 532461 w 1206591"/>
                  <a:gd name="connsiteY70" fmla="*/ 1563126 h 2752820"/>
                  <a:gd name="connsiteX71" fmla="*/ 473315 w 1206591"/>
                  <a:gd name="connsiteY71" fmla="*/ 1495321 h 2752820"/>
                  <a:gd name="connsiteX72" fmla="*/ 471341 w 1206591"/>
                  <a:gd name="connsiteY72" fmla="*/ 1476454 h 2752820"/>
                  <a:gd name="connsiteX73" fmla="*/ 495253 w 1206591"/>
                  <a:gd name="connsiteY73" fmla="*/ 1441134 h 2752820"/>
                  <a:gd name="connsiteX74" fmla="*/ 463662 w 1206591"/>
                  <a:gd name="connsiteY74" fmla="*/ 1350750 h 2752820"/>
                  <a:gd name="connsiteX75" fmla="*/ 449841 w 1206591"/>
                  <a:gd name="connsiteY75" fmla="*/ 1348117 h 2752820"/>
                  <a:gd name="connsiteX76" fmla="*/ 437556 w 1206591"/>
                  <a:gd name="connsiteY76" fmla="*/ 1335173 h 2752820"/>
                  <a:gd name="connsiteX77" fmla="*/ 438214 w 1206591"/>
                  <a:gd name="connsiteY77" fmla="*/ 1311042 h 2752820"/>
                  <a:gd name="connsiteX78" fmla="*/ 422638 w 1206591"/>
                  <a:gd name="connsiteY78" fmla="*/ 1304021 h 2752820"/>
                  <a:gd name="connsiteX79" fmla="*/ 406404 w 1206591"/>
                  <a:gd name="connsiteY79" fmla="*/ 1304021 h 2752820"/>
                  <a:gd name="connsiteX80" fmla="*/ 348049 w 1206591"/>
                  <a:gd name="connsiteY80" fmla="*/ 1311041 h 2752820"/>
                  <a:gd name="connsiteX81" fmla="*/ 334447 w 1206591"/>
                  <a:gd name="connsiteY81" fmla="*/ 1296343 h 2752820"/>
                  <a:gd name="connsiteX82" fmla="*/ 338177 w 1206591"/>
                  <a:gd name="connsiteY82" fmla="*/ 1192356 h 2752820"/>
                  <a:gd name="connsiteX83" fmla="*/ 339472 w 1206591"/>
                  <a:gd name="connsiteY83" fmla="*/ 1143444 h 2752820"/>
                  <a:gd name="connsiteX84" fmla="*/ 265987 w 1206591"/>
                  <a:gd name="connsiteY84" fmla="*/ 1103558 h 2752820"/>
                  <a:gd name="connsiteX85" fmla="*/ 0 w 1206591"/>
                  <a:gd name="connsiteY85" fmla="*/ 603296 h 2752820"/>
                  <a:gd name="connsiteX86" fmla="*/ 47410 w 1206591"/>
                  <a:gd name="connsiteY86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88365 w 1206591"/>
                  <a:gd name="connsiteY3" fmla="*/ 66990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41063 w 1206591"/>
                  <a:gd name="connsiteY11" fmla="*/ 125493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38904 w 1206591"/>
                  <a:gd name="connsiteY11" fmla="*/ 129739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77680" y="72242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888055" y="182914"/>
                      <a:pt x="938904" y="129739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lnTo>
                      <a:pt x="754561" y="2698182"/>
                    </a:ln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cubicBezTo>
                      <a:pt x="663468" y="2154818"/>
                      <a:pt x="663638" y="2153324"/>
                      <a:pt x="663807" y="2151829"/>
                    </a:cubicBez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cubicBezTo>
                      <a:pt x="338609" y="1176052"/>
                      <a:pt x="339040" y="1159748"/>
                      <a:pt x="339472" y="1143444"/>
                    </a:cubicBez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10" name="Freeform: Shape 809">
                <a:extLst>
                  <a:ext uri="{FF2B5EF4-FFF2-40B4-BE49-F238E27FC236}">
                    <a16:creationId xmlns:a16="http://schemas.microsoft.com/office/drawing/2014/main" id="{41253708-479C-44A2-9174-2FBBE09B1100}"/>
                  </a:ext>
                </a:extLst>
              </p:cNvPr>
              <p:cNvSpPr/>
              <p:nvPr/>
            </p:nvSpPr>
            <p:spPr>
              <a:xfrm rot="3782544">
                <a:off x="6877925" y="2428831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97862" y="79833"/>
                    </a:lnTo>
                    <a:lnTo>
                      <a:pt x="803376" y="156473"/>
                    </a:lnTo>
                    <a:lnTo>
                      <a:pt x="703894" y="201995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912483" y="192665"/>
                      <a:pt x="963332" y="139490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cubicBezTo>
                      <a:pt x="754563" y="2698072"/>
                      <a:pt x="754562" y="2698127"/>
                      <a:pt x="754561" y="2698182"/>
                    </a:cubicBez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lnTo>
                      <a:pt x="663807" y="2151829"/>
                    </a:ln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lnTo>
                      <a:pt x="339472" y="1143444"/>
                    </a:ln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11" name="Freeform: Shape 810">
                <a:extLst>
                  <a:ext uri="{FF2B5EF4-FFF2-40B4-BE49-F238E27FC236}">
                    <a16:creationId xmlns:a16="http://schemas.microsoft.com/office/drawing/2014/main" id="{E4920D56-04BA-40B2-8D58-798757130913}"/>
                  </a:ext>
                </a:extLst>
              </p:cNvPr>
              <p:cNvSpPr/>
              <p:nvPr/>
            </p:nvSpPr>
            <p:spPr>
              <a:xfrm rot="3782544">
                <a:off x="7649215" y="2933651"/>
                <a:ext cx="1042230" cy="1042230"/>
              </a:xfrm>
              <a:custGeom>
                <a:avLst/>
                <a:gdLst>
                  <a:gd name="connsiteX0" fmla="*/ 40952 w 1042230"/>
                  <a:gd name="connsiteY0" fmla="*/ 318273 h 1042230"/>
                  <a:gd name="connsiteX1" fmla="*/ 521115 w 1042230"/>
                  <a:gd name="connsiteY1" fmla="*/ 0 h 1042230"/>
                  <a:gd name="connsiteX2" fmla="*/ 723956 w 1042230"/>
                  <a:gd name="connsiteY2" fmla="*/ 40952 h 1042230"/>
                  <a:gd name="connsiteX3" fmla="*/ 746927 w 1042230"/>
                  <a:gd name="connsiteY3" fmla="*/ 53420 h 1042230"/>
                  <a:gd name="connsiteX4" fmla="*/ 736019 w 1042230"/>
                  <a:gd name="connsiteY4" fmla="*/ 62267 h 1042230"/>
                  <a:gd name="connsiteX5" fmla="*/ 718881 w 1042230"/>
                  <a:gd name="connsiteY5" fmla="*/ 52966 h 1042230"/>
                  <a:gd name="connsiteX6" fmla="*/ 521115 w 1042230"/>
                  <a:gd name="connsiteY6" fmla="*/ 13038 h 1042230"/>
                  <a:gd name="connsiteX7" fmla="*/ 13038 w 1042230"/>
                  <a:gd name="connsiteY7" fmla="*/ 521115 h 1042230"/>
                  <a:gd name="connsiteX8" fmla="*/ 521115 w 1042230"/>
                  <a:gd name="connsiteY8" fmla="*/ 1029192 h 1042230"/>
                  <a:gd name="connsiteX9" fmla="*/ 1029192 w 1042230"/>
                  <a:gd name="connsiteY9" fmla="*/ 521115 h 1042230"/>
                  <a:gd name="connsiteX10" fmla="*/ 880380 w 1042230"/>
                  <a:gd name="connsiteY10" fmla="*/ 161850 h 1042230"/>
                  <a:gd name="connsiteX11" fmla="*/ 820062 w 1042230"/>
                  <a:gd name="connsiteY11" fmla="*/ 112084 h 1042230"/>
                  <a:gd name="connsiteX12" fmla="*/ 827246 w 1042230"/>
                  <a:gd name="connsiteY12" fmla="*/ 106974 h 1042230"/>
                  <a:gd name="connsiteX13" fmla="*/ 830561 w 1042230"/>
                  <a:gd name="connsiteY13" fmla="*/ 103920 h 1042230"/>
                  <a:gd name="connsiteX14" fmla="*/ 889599 w 1042230"/>
                  <a:gd name="connsiteY14" fmla="*/ 152631 h 1042230"/>
                  <a:gd name="connsiteX15" fmla="*/ 1042230 w 1042230"/>
                  <a:gd name="connsiteY15" fmla="*/ 521115 h 1042230"/>
                  <a:gd name="connsiteX16" fmla="*/ 521115 w 1042230"/>
                  <a:gd name="connsiteY16" fmla="*/ 1042230 h 1042230"/>
                  <a:gd name="connsiteX17" fmla="*/ 0 w 1042230"/>
                  <a:gd name="connsiteY17" fmla="*/ 521115 h 1042230"/>
                  <a:gd name="connsiteX18" fmla="*/ 40952 w 1042230"/>
                  <a:gd name="connsiteY18" fmla="*/ 318273 h 1042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42230" h="1042230">
                    <a:moveTo>
                      <a:pt x="40952" y="318273"/>
                    </a:moveTo>
                    <a:cubicBezTo>
                      <a:pt x="120061" y="131237"/>
                      <a:pt x="305262" y="0"/>
                      <a:pt x="521115" y="0"/>
                    </a:cubicBezTo>
                    <a:cubicBezTo>
                      <a:pt x="593066" y="0"/>
                      <a:pt x="661611" y="14582"/>
                      <a:pt x="723956" y="40952"/>
                    </a:cubicBezTo>
                    <a:lnTo>
                      <a:pt x="746927" y="53420"/>
                    </a:lnTo>
                    <a:lnTo>
                      <a:pt x="736019" y="62267"/>
                    </a:lnTo>
                    <a:lnTo>
                      <a:pt x="718881" y="52966"/>
                    </a:lnTo>
                    <a:cubicBezTo>
                      <a:pt x="658096" y="27255"/>
                      <a:pt x="591266" y="13038"/>
                      <a:pt x="521115" y="13038"/>
                    </a:cubicBezTo>
                    <a:cubicBezTo>
                      <a:pt x="240512" y="13038"/>
                      <a:pt x="13038" y="240512"/>
                      <a:pt x="13038" y="521115"/>
                    </a:cubicBezTo>
                    <a:cubicBezTo>
                      <a:pt x="13038" y="801718"/>
                      <a:pt x="240512" y="1029192"/>
                      <a:pt x="521115" y="1029192"/>
                    </a:cubicBezTo>
                    <a:cubicBezTo>
                      <a:pt x="801718" y="1029192"/>
                      <a:pt x="1029192" y="801718"/>
                      <a:pt x="1029192" y="521115"/>
                    </a:cubicBezTo>
                    <a:cubicBezTo>
                      <a:pt x="1029192" y="380813"/>
                      <a:pt x="972324" y="253794"/>
                      <a:pt x="880380" y="161850"/>
                    </a:cubicBezTo>
                    <a:lnTo>
                      <a:pt x="820062" y="112084"/>
                    </a:lnTo>
                    <a:lnTo>
                      <a:pt x="827246" y="106974"/>
                    </a:lnTo>
                    <a:lnTo>
                      <a:pt x="830561" y="103920"/>
                    </a:lnTo>
                    <a:lnTo>
                      <a:pt x="889599" y="152631"/>
                    </a:lnTo>
                    <a:cubicBezTo>
                      <a:pt x="983902" y="246934"/>
                      <a:pt x="1042230" y="377213"/>
                      <a:pt x="1042230" y="521115"/>
                    </a:cubicBezTo>
                    <a:cubicBezTo>
                      <a:pt x="1042230" y="808919"/>
                      <a:pt x="808919" y="1042230"/>
                      <a:pt x="521115" y="1042230"/>
                    </a:cubicBezTo>
                    <a:cubicBezTo>
                      <a:pt x="233311" y="1042230"/>
                      <a:pt x="0" y="808919"/>
                      <a:pt x="0" y="521115"/>
                    </a:cubicBezTo>
                    <a:cubicBezTo>
                      <a:pt x="0" y="449164"/>
                      <a:pt x="14582" y="380619"/>
                      <a:pt x="40952" y="31827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12" name="Freeform: Shape 811">
                <a:extLst>
                  <a:ext uri="{FF2B5EF4-FFF2-40B4-BE49-F238E27FC236}">
                    <a16:creationId xmlns:a16="http://schemas.microsoft.com/office/drawing/2014/main" id="{D3D78889-9E87-446F-BBC5-9E46D0A25E3C}"/>
                  </a:ext>
                </a:extLst>
              </p:cNvPr>
              <p:cNvSpPr/>
              <p:nvPr/>
            </p:nvSpPr>
            <p:spPr>
              <a:xfrm rot="19982544">
                <a:off x="6859439" y="3733998"/>
                <a:ext cx="826635" cy="142501"/>
              </a:xfrm>
              <a:custGeom>
                <a:avLst/>
                <a:gdLst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0166 w 1721618"/>
                  <a:gd name="connsiteY31" fmla="*/ 171542 h 296786"/>
                  <a:gd name="connsiteX32" fmla="*/ 1254640 w 1721618"/>
                  <a:gd name="connsiteY32" fmla="*/ 163599 h 296786"/>
                  <a:gd name="connsiteX33" fmla="*/ 1273943 w 1721618"/>
                  <a:gd name="connsiteY33" fmla="*/ 122980 h 296786"/>
                  <a:gd name="connsiteX34" fmla="*/ 1281986 w 1721618"/>
                  <a:gd name="connsiteY34" fmla="*/ 98853 h 296786"/>
                  <a:gd name="connsiteX35" fmla="*/ 1288421 w 1721618"/>
                  <a:gd name="connsiteY35" fmla="*/ 77538 h 296786"/>
                  <a:gd name="connsiteX36" fmla="*/ 1288019 w 1721618"/>
                  <a:gd name="connsiteY36" fmla="*/ 77135 h 296786"/>
                  <a:gd name="connsiteX37" fmla="*/ 1298475 w 1721618"/>
                  <a:gd name="connsiteY37" fmla="*/ 34910 h 296786"/>
                  <a:gd name="connsiteX38" fmla="*/ 1302497 w 1721618"/>
                  <a:gd name="connsiteY38" fmla="*/ 23247 h 296786"/>
                  <a:gd name="connsiteX39" fmla="*/ 1307322 w 1721618"/>
                  <a:gd name="connsiteY39" fmla="*/ 7161 h 296786"/>
                  <a:gd name="connsiteX40" fmla="*/ 1360408 w 1721618"/>
                  <a:gd name="connsiteY40" fmla="*/ 727 h 296786"/>
                  <a:gd name="connsiteX41" fmla="*/ 1508802 w 1721618"/>
                  <a:gd name="connsiteY41" fmla="*/ 1128 h 296786"/>
                  <a:gd name="connsiteX42" fmla="*/ 1580386 w 1721618"/>
                  <a:gd name="connsiteY42" fmla="*/ 14801 h 296786"/>
                  <a:gd name="connsiteX43" fmla="*/ 1604113 w 1721618"/>
                  <a:gd name="connsiteY43" fmla="*/ 34910 h 296786"/>
                  <a:gd name="connsiteX44" fmla="*/ 1640307 w 1721618"/>
                  <a:gd name="connsiteY44" fmla="*/ 71102 h 296786"/>
                  <a:gd name="connsiteX45" fmla="*/ 1660416 w 1721618"/>
                  <a:gd name="connsiteY45" fmla="*/ 90810 h 296786"/>
                  <a:gd name="connsiteX46" fmla="*/ 1712293 w 1721618"/>
                  <a:gd name="connsiteY46" fmla="*/ 151936 h 296786"/>
                  <a:gd name="connsiteX47" fmla="*/ 1719934 w 1721618"/>
                  <a:gd name="connsiteY47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4640 w 1721618"/>
                  <a:gd name="connsiteY31" fmla="*/ 163599 h 296786"/>
                  <a:gd name="connsiteX32" fmla="*/ 1273943 w 1721618"/>
                  <a:gd name="connsiteY32" fmla="*/ 122980 h 296786"/>
                  <a:gd name="connsiteX33" fmla="*/ 1281986 w 1721618"/>
                  <a:gd name="connsiteY33" fmla="*/ 98853 h 296786"/>
                  <a:gd name="connsiteX34" fmla="*/ 1288421 w 1721618"/>
                  <a:gd name="connsiteY34" fmla="*/ 77538 h 296786"/>
                  <a:gd name="connsiteX35" fmla="*/ 1288019 w 1721618"/>
                  <a:gd name="connsiteY35" fmla="*/ 77135 h 296786"/>
                  <a:gd name="connsiteX36" fmla="*/ 1298475 w 1721618"/>
                  <a:gd name="connsiteY36" fmla="*/ 34910 h 296786"/>
                  <a:gd name="connsiteX37" fmla="*/ 1302497 w 1721618"/>
                  <a:gd name="connsiteY37" fmla="*/ 23247 h 296786"/>
                  <a:gd name="connsiteX38" fmla="*/ 1307322 w 1721618"/>
                  <a:gd name="connsiteY38" fmla="*/ 7161 h 296786"/>
                  <a:gd name="connsiteX39" fmla="*/ 1360408 w 1721618"/>
                  <a:gd name="connsiteY39" fmla="*/ 727 h 296786"/>
                  <a:gd name="connsiteX40" fmla="*/ 1508802 w 1721618"/>
                  <a:gd name="connsiteY40" fmla="*/ 1128 h 296786"/>
                  <a:gd name="connsiteX41" fmla="*/ 1580386 w 1721618"/>
                  <a:gd name="connsiteY41" fmla="*/ 14801 h 296786"/>
                  <a:gd name="connsiteX42" fmla="*/ 1604113 w 1721618"/>
                  <a:gd name="connsiteY42" fmla="*/ 34910 h 296786"/>
                  <a:gd name="connsiteX43" fmla="*/ 1640307 w 1721618"/>
                  <a:gd name="connsiteY43" fmla="*/ 71102 h 296786"/>
                  <a:gd name="connsiteX44" fmla="*/ 1660416 w 1721618"/>
                  <a:gd name="connsiteY44" fmla="*/ 90810 h 296786"/>
                  <a:gd name="connsiteX45" fmla="*/ 1712293 w 1721618"/>
                  <a:gd name="connsiteY45" fmla="*/ 151936 h 296786"/>
                  <a:gd name="connsiteX46" fmla="*/ 1719934 w 1721618"/>
                  <a:gd name="connsiteY46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54640 w 1721618"/>
                  <a:gd name="connsiteY30" fmla="*/ 163599 h 296786"/>
                  <a:gd name="connsiteX31" fmla="*/ 1273943 w 1721618"/>
                  <a:gd name="connsiteY31" fmla="*/ 122980 h 296786"/>
                  <a:gd name="connsiteX32" fmla="*/ 1281986 w 1721618"/>
                  <a:gd name="connsiteY32" fmla="*/ 98853 h 296786"/>
                  <a:gd name="connsiteX33" fmla="*/ 1288421 w 1721618"/>
                  <a:gd name="connsiteY33" fmla="*/ 77538 h 296786"/>
                  <a:gd name="connsiteX34" fmla="*/ 1288019 w 1721618"/>
                  <a:gd name="connsiteY34" fmla="*/ 77135 h 296786"/>
                  <a:gd name="connsiteX35" fmla="*/ 1298475 w 1721618"/>
                  <a:gd name="connsiteY35" fmla="*/ 34910 h 296786"/>
                  <a:gd name="connsiteX36" fmla="*/ 1302497 w 1721618"/>
                  <a:gd name="connsiteY36" fmla="*/ 23247 h 296786"/>
                  <a:gd name="connsiteX37" fmla="*/ 1307322 w 1721618"/>
                  <a:gd name="connsiteY37" fmla="*/ 7161 h 296786"/>
                  <a:gd name="connsiteX38" fmla="*/ 1360408 w 1721618"/>
                  <a:gd name="connsiteY38" fmla="*/ 727 h 296786"/>
                  <a:gd name="connsiteX39" fmla="*/ 1508802 w 1721618"/>
                  <a:gd name="connsiteY39" fmla="*/ 1128 h 296786"/>
                  <a:gd name="connsiteX40" fmla="*/ 1580386 w 1721618"/>
                  <a:gd name="connsiteY40" fmla="*/ 14801 h 296786"/>
                  <a:gd name="connsiteX41" fmla="*/ 1604113 w 1721618"/>
                  <a:gd name="connsiteY41" fmla="*/ 34910 h 296786"/>
                  <a:gd name="connsiteX42" fmla="*/ 1640307 w 1721618"/>
                  <a:gd name="connsiteY42" fmla="*/ 71102 h 296786"/>
                  <a:gd name="connsiteX43" fmla="*/ 1660416 w 1721618"/>
                  <a:gd name="connsiteY43" fmla="*/ 90810 h 296786"/>
                  <a:gd name="connsiteX44" fmla="*/ 1712293 w 1721618"/>
                  <a:gd name="connsiteY44" fmla="*/ 151936 h 296786"/>
                  <a:gd name="connsiteX45" fmla="*/ 1719934 w 1721618"/>
                  <a:gd name="connsiteY45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73943 w 1721618"/>
                  <a:gd name="connsiteY30" fmla="*/ 122980 h 296786"/>
                  <a:gd name="connsiteX31" fmla="*/ 1281986 w 1721618"/>
                  <a:gd name="connsiteY31" fmla="*/ 98853 h 296786"/>
                  <a:gd name="connsiteX32" fmla="*/ 1288421 w 1721618"/>
                  <a:gd name="connsiteY32" fmla="*/ 77538 h 296786"/>
                  <a:gd name="connsiteX33" fmla="*/ 1288019 w 1721618"/>
                  <a:gd name="connsiteY33" fmla="*/ 77135 h 296786"/>
                  <a:gd name="connsiteX34" fmla="*/ 1298475 w 1721618"/>
                  <a:gd name="connsiteY34" fmla="*/ 34910 h 296786"/>
                  <a:gd name="connsiteX35" fmla="*/ 1302497 w 1721618"/>
                  <a:gd name="connsiteY35" fmla="*/ 23247 h 296786"/>
                  <a:gd name="connsiteX36" fmla="*/ 1307322 w 1721618"/>
                  <a:gd name="connsiteY36" fmla="*/ 7161 h 296786"/>
                  <a:gd name="connsiteX37" fmla="*/ 1360408 w 1721618"/>
                  <a:gd name="connsiteY37" fmla="*/ 727 h 296786"/>
                  <a:gd name="connsiteX38" fmla="*/ 1508802 w 1721618"/>
                  <a:gd name="connsiteY38" fmla="*/ 1128 h 296786"/>
                  <a:gd name="connsiteX39" fmla="*/ 1580386 w 1721618"/>
                  <a:gd name="connsiteY39" fmla="*/ 14801 h 296786"/>
                  <a:gd name="connsiteX40" fmla="*/ 1604113 w 1721618"/>
                  <a:gd name="connsiteY40" fmla="*/ 34910 h 296786"/>
                  <a:gd name="connsiteX41" fmla="*/ 1640307 w 1721618"/>
                  <a:gd name="connsiteY41" fmla="*/ 71102 h 296786"/>
                  <a:gd name="connsiteX42" fmla="*/ 1660416 w 1721618"/>
                  <a:gd name="connsiteY42" fmla="*/ 90810 h 296786"/>
                  <a:gd name="connsiteX43" fmla="*/ 1712293 w 1721618"/>
                  <a:gd name="connsiteY43" fmla="*/ 151936 h 296786"/>
                  <a:gd name="connsiteX44" fmla="*/ 1719934 w 1721618"/>
                  <a:gd name="connsiteY44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50349 w 1721618"/>
                  <a:gd name="connsiteY5" fmla="*/ 296763 h 296786"/>
                  <a:gd name="connsiteX6" fmla="*/ 1242101 w 1721618"/>
                  <a:gd name="connsiteY6" fmla="*/ 296786 h 296786"/>
                  <a:gd name="connsiteX7" fmla="*/ 1242101 w 1721618"/>
                  <a:gd name="connsiteY7" fmla="*/ 290284 h 296786"/>
                  <a:gd name="connsiteX8" fmla="*/ 690375 w 1721618"/>
                  <a:gd name="connsiteY8" fmla="*/ 291854 h 296786"/>
                  <a:gd name="connsiteX9" fmla="*/ 566098 w 1721618"/>
                  <a:gd name="connsiteY9" fmla="*/ 291854 h 296786"/>
                  <a:gd name="connsiteX10" fmla="*/ 528175 w 1721618"/>
                  <a:gd name="connsiteY10" fmla="*/ 294139 h 296786"/>
                  <a:gd name="connsiteX11" fmla="*/ 389278 w 1721618"/>
                  <a:gd name="connsiteY11" fmla="*/ 292311 h 296786"/>
                  <a:gd name="connsiteX12" fmla="*/ 258605 w 1721618"/>
                  <a:gd name="connsiteY12" fmla="*/ 294596 h 296786"/>
                  <a:gd name="connsiteX13" fmla="*/ 246726 w 1721618"/>
                  <a:gd name="connsiteY13" fmla="*/ 293225 h 296786"/>
                  <a:gd name="connsiteX14" fmla="*/ 238045 w 1721618"/>
                  <a:gd name="connsiteY14" fmla="*/ 294596 h 296786"/>
                  <a:gd name="connsiteX15" fmla="*/ 22389 w 1721618"/>
                  <a:gd name="connsiteY15" fmla="*/ 294596 h 296786"/>
                  <a:gd name="connsiteX16" fmla="*/ 0 w 1721618"/>
                  <a:gd name="connsiteY16" fmla="*/ 286372 h 296786"/>
                  <a:gd name="connsiteX17" fmla="*/ 132044 w 1721618"/>
                  <a:gd name="connsiteY17" fmla="*/ 185397 h 296786"/>
                  <a:gd name="connsiteX18" fmla="*/ 191441 w 1721618"/>
                  <a:gd name="connsiteY18" fmla="*/ 185397 h 296786"/>
                  <a:gd name="connsiteX19" fmla="*/ 334907 w 1721618"/>
                  <a:gd name="connsiteY19" fmla="*/ 257587 h 296786"/>
                  <a:gd name="connsiteX20" fmla="*/ 457813 w 1721618"/>
                  <a:gd name="connsiteY20" fmla="*/ 219208 h 296786"/>
                  <a:gd name="connsiteX21" fmla="*/ 493451 w 1721618"/>
                  <a:gd name="connsiteY21" fmla="*/ 194992 h 296786"/>
                  <a:gd name="connsiteX22" fmla="*/ 497563 w 1721618"/>
                  <a:gd name="connsiteY22" fmla="*/ 199104 h 296786"/>
                  <a:gd name="connsiteX23" fmla="*/ 498477 w 1721618"/>
                  <a:gd name="connsiteY23" fmla="*/ 199561 h 296786"/>
                  <a:gd name="connsiteX24" fmla="*/ 500761 w 1721618"/>
                  <a:gd name="connsiteY24" fmla="*/ 194992 h 296786"/>
                  <a:gd name="connsiteX25" fmla="*/ 543710 w 1721618"/>
                  <a:gd name="connsiteY25" fmla="*/ 192708 h 296786"/>
                  <a:gd name="connsiteX26" fmla="*/ 759366 w 1721618"/>
                  <a:gd name="connsiteY26" fmla="*/ 198647 h 296786"/>
                  <a:gd name="connsiteX27" fmla="*/ 984161 w 1721618"/>
                  <a:gd name="connsiteY27" fmla="*/ 197277 h 296786"/>
                  <a:gd name="connsiteX28" fmla="*/ 1242101 w 1721618"/>
                  <a:gd name="connsiteY28" fmla="*/ 198935 h 296786"/>
                  <a:gd name="connsiteX29" fmla="*/ 1273943 w 1721618"/>
                  <a:gd name="connsiteY29" fmla="*/ 122980 h 296786"/>
                  <a:gd name="connsiteX30" fmla="*/ 1281986 w 1721618"/>
                  <a:gd name="connsiteY30" fmla="*/ 98853 h 296786"/>
                  <a:gd name="connsiteX31" fmla="*/ 1288421 w 1721618"/>
                  <a:gd name="connsiteY31" fmla="*/ 77538 h 296786"/>
                  <a:gd name="connsiteX32" fmla="*/ 1288019 w 1721618"/>
                  <a:gd name="connsiteY32" fmla="*/ 77135 h 296786"/>
                  <a:gd name="connsiteX33" fmla="*/ 1298475 w 1721618"/>
                  <a:gd name="connsiteY33" fmla="*/ 34910 h 296786"/>
                  <a:gd name="connsiteX34" fmla="*/ 1302497 w 1721618"/>
                  <a:gd name="connsiteY34" fmla="*/ 23247 h 296786"/>
                  <a:gd name="connsiteX35" fmla="*/ 1307322 w 1721618"/>
                  <a:gd name="connsiteY35" fmla="*/ 7161 h 296786"/>
                  <a:gd name="connsiteX36" fmla="*/ 1360408 w 1721618"/>
                  <a:gd name="connsiteY36" fmla="*/ 727 h 296786"/>
                  <a:gd name="connsiteX37" fmla="*/ 1508802 w 1721618"/>
                  <a:gd name="connsiteY37" fmla="*/ 1128 h 296786"/>
                  <a:gd name="connsiteX38" fmla="*/ 1580386 w 1721618"/>
                  <a:gd name="connsiteY38" fmla="*/ 14801 h 296786"/>
                  <a:gd name="connsiteX39" fmla="*/ 1604113 w 1721618"/>
                  <a:gd name="connsiteY39" fmla="*/ 34910 h 296786"/>
                  <a:gd name="connsiteX40" fmla="*/ 1640307 w 1721618"/>
                  <a:gd name="connsiteY40" fmla="*/ 71102 h 296786"/>
                  <a:gd name="connsiteX41" fmla="*/ 1660416 w 1721618"/>
                  <a:gd name="connsiteY41" fmla="*/ 90810 h 296786"/>
                  <a:gd name="connsiteX42" fmla="*/ 1712293 w 1721618"/>
                  <a:gd name="connsiteY42" fmla="*/ 151936 h 296786"/>
                  <a:gd name="connsiteX43" fmla="*/ 1719934 w 1721618"/>
                  <a:gd name="connsiteY43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42101 w 1721618"/>
                  <a:gd name="connsiteY5" fmla="*/ 296786 h 296786"/>
                  <a:gd name="connsiteX6" fmla="*/ 1242101 w 1721618"/>
                  <a:gd name="connsiteY6" fmla="*/ 290284 h 296786"/>
                  <a:gd name="connsiteX7" fmla="*/ 690375 w 1721618"/>
                  <a:gd name="connsiteY7" fmla="*/ 291854 h 296786"/>
                  <a:gd name="connsiteX8" fmla="*/ 566098 w 1721618"/>
                  <a:gd name="connsiteY8" fmla="*/ 291854 h 296786"/>
                  <a:gd name="connsiteX9" fmla="*/ 528175 w 1721618"/>
                  <a:gd name="connsiteY9" fmla="*/ 294139 h 296786"/>
                  <a:gd name="connsiteX10" fmla="*/ 389278 w 1721618"/>
                  <a:gd name="connsiteY10" fmla="*/ 292311 h 296786"/>
                  <a:gd name="connsiteX11" fmla="*/ 258605 w 1721618"/>
                  <a:gd name="connsiteY11" fmla="*/ 294596 h 296786"/>
                  <a:gd name="connsiteX12" fmla="*/ 246726 w 1721618"/>
                  <a:gd name="connsiteY12" fmla="*/ 293225 h 296786"/>
                  <a:gd name="connsiteX13" fmla="*/ 238045 w 1721618"/>
                  <a:gd name="connsiteY13" fmla="*/ 294596 h 296786"/>
                  <a:gd name="connsiteX14" fmla="*/ 22389 w 1721618"/>
                  <a:gd name="connsiteY14" fmla="*/ 294596 h 296786"/>
                  <a:gd name="connsiteX15" fmla="*/ 0 w 1721618"/>
                  <a:gd name="connsiteY15" fmla="*/ 286372 h 296786"/>
                  <a:gd name="connsiteX16" fmla="*/ 132044 w 1721618"/>
                  <a:gd name="connsiteY16" fmla="*/ 185397 h 296786"/>
                  <a:gd name="connsiteX17" fmla="*/ 191441 w 1721618"/>
                  <a:gd name="connsiteY17" fmla="*/ 185397 h 296786"/>
                  <a:gd name="connsiteX18" fmla="*/ 334907 w 1721618"/>
                  <a:gd name="connsiteY18" fmla="*/ 257587 h 296786"/>
                  <a:gd name="connsiteX19" fmla="*/ 457813 w 1721618"/>
                  <a:gd name="connsiteY19" fmla="*/ 219208 h 296786"/>
                  <a:gd name="connsiteX20" fmla="*/ 493451 w 1721618"/>
                  <a:gd name="connsiteY20" fmla="*/ 194992 h 296786"/>
                  <a:gd name="connsiteX21" fmla="*/ 497563 w 1721618"/>
                  <a:gd name="connsiteY21" fmla="*/ 199104 h 296786"/>
                  <a:gd name="connsiteX22" fmla="*/ 498477 w 1721618"/>
                  <a:gd name="connsiteY22" fmla="*/ 199561 h 296786"/>
                  <a:gd name="connsiteX23" fmla="*/ 500761 w 1721618"/>
                  <a:gd name="connsiteY23" fmla="*/ 194992 h 296786"/>
                  <a:gd name="connsiteX24" fmla="*/ 543710 w 1721618"/>
                  <a:gd name="connsiteY24" fmla="*/ 192708 h 296786"/>
                  <a:gd name="connsiteX25" fmla="*/ 759366 w 1721618"/>
                  <a:gd name="connsiteY25" fmla="*/ 198647 h 296786"/>
                  <a:gd name="connsiteX26" fmla="*/ 984161 w 1721618"/>
                  <a:gd name="connsiteY26" fmla="*/ 197277 h 296786"/>
                  <a:gd name="connsiteX27" fmla="*/ 1242101 w 1721618"/>
                  <a:gd name="connsiteY27" fmla="*/ 198935 h 296786"/>
                  <a:gd name="connsiteX28" fmla="*/ 1273943 w 1721618"/>
                  <a:gd name="connsiteY28" fmla="*/ 122980 h 296786"/>
                  <a:gd name="connsiteX29" fmla="*/ 1281986 w 1721618"/>
                  <a:gd name="connsiteY29" fmla="*/ 98853 h 296786"/>
                  <a:gd name="connsiteX30" fmla="*/ 1288421 w 1721618"/>
                  <a:gd name="connsiteY30" fmla="*/ 77538 h 296786"/>
                  <a:gd name="connsiteX31" fmla="*/ 1288019 w 1721618"/>
                  <a:gd name="connsiteY31" fmla="*/ 77135 h 296786"/>
                  <a:gd name="connsiteX32" fmla="*/ 1298475 w 1721618"/>
                  <a:gd name="connsiteY32" fmla="*/ 34910 h 296786"/>
                  <a:gd name="connsiteX33" fmla="*/ 1302497 w 1721618"/>
                  <a:gd name="connsiteY33" fmla="*/ 23247 h 296786"/>
                  <a:gd name="connsiteX34" fmla="*/ 1307322 w 1721618"/>
                  <a:gd name="connsiteY34" fmla="*/ 7161 h 296786"/>
                  <a:gd name="connsiteX35" fmla="*/ 1360408 w 1721618"/>
                  <a:gd name="connsiteY35" fmla="*/ 727 h 296786"/>
                  <a:gd name="connsiteX36" fmla="*/ 1508802 w 1721618"/>
                  <a:gd name="connsiteY36" fmla="*/ 1128 h 296786"/>
                  <a:gd name="connsiteX37" fmla="*/ 1580386 w 1721618"/>
                  <a:gd name="connsiteY37" fmla="*/ 14801 h 296786"/>
                  <a:gd name="connsiteX38" fmla="*/ 1604113 w 1721618"/>
                  <a:gd name="connsiteY38" fmla="*/ 34910 h 296786"/>
                  <a:gd name="connsiteX39" fmla="*/ 1640307 w 1721618"/>
                  <a:gd name="connsiteY39" fmla="*/ 71102 h 296786"/>
                  <a:gd name="connsiteX40" fmla="*/ 1660416 w 1721618"/>
                  <a:gd name="connsiteY40" fmla="*/ 90810 h 296786"/>
                  <a:gd name="connsiteX41" fmla="*/ 1712293 w 1721618"/>
                  <a:gd name="connsiteY41" fmla="*/ 151936 h 296786"/>
                  <a:gd name="connsiteX42" fmla="*/ 1719934 w 1721618"/>
                  <a:gd name="connsiteY42" fmla="*/ 186524 h 296786"/>
                  <a:gd name="connsiteX0" fmla="*/ 1719934 w 1721618"/>
                  <a:gd name="connsiteY0" fmla="*/ 186524 h 296785"/>
                  <a:gd name="connsiteX1" fmla="*/ 1716717 w 1721618"/>
                  <a:gd name="connsiteY1" fmla="*/ 206230 h 296785"/>
                  <a:gd name="connsiteX2" fmla="*/ 1636285 w 1721618"/>
                  <a:gd name="connsiteY2" fmla="*/ 233976 h 296785"/>
                  <a:gd name="connsiteX3" fmla="*/ 1302459 w 1721618"/>
                  <a:gd name="connsiteY3" fmla="*/ 288285 h 296785"/>
                  <a:gd name="connsiteX4" fmla="*/ 1302459 w 1721618"/>
                  <a:gd name="connsiteY4" fmla="*/ 290112 h 296785"/>
                  <a:gd name="connsiteX5" fmla="*/ 1242101 w 1721618"/>
                  <a:gd name="connsiteY5" fmla="*/ 290284 h 296785"/>
                  <a:gd name="connsiteX6" fmla="*/ 690375 w 1721618"/>
                  <a:gd name="connsiteY6" fmla="*/ 291854 h 296785"/>
                  <a:gd name="connsiteX7" fmla="*/ 566098 w 1721618"/>
                  <a:gd name="connsiteY7" fmla="*/ 291854 h 296785"/>
                  <a:gd name="connsiteX8" fmla="*/ 528175 w 1721618"/>
                  <a:gd name="connsiteY8" fmla="*/ 294139 h 296785"/>
                  <a:gd name="connsiteX9" fmla="*/ 389278 w 1721618"/>
                  <a:gd name="connsiteY9" fmla="*/ 292311 h 296785"/>
                  <a:gd name="connsiteX10" fmla="*/ 258605 w 1721618"/>
                  <a:gd name="connsiteY10" fmla="*/ 294596 h 296785"/>
                  <a:gd name="connsiteX11" fmla="*/ 246726 w 1721618"/>
                  <a:gd name="connsiteY11" fmla="*/ 293225 h 296785"/>
                  <a:gd name="connsiteX12" fmla="*/ 238045 w 1721618"/>
                  <a:gd name="connsiteY12" fmla="*/ 294596 h 296785"/>
                  <a:gd name="connsiteX13" fmla="*/ 22389 w 1721618"/>
                  <a:gd name="connsiteY13" fmla="*/ 294596 h 296785"/>
                  <a:gd name="connsiteX14" fmla="*/ 0 w 1721618"/>
                  <a:gd name="connsiteY14" fmla="*/ 286372 h 296785"/>
                  <a:gd name="connsiteX15" fmla="*/ 132044 w 1721618"/>
                  <a:gd name="connsiteY15" fmla="*/ 185397 h 296785"/>
                  <a:gd name="connsiteX16" fmla="*/ 191441 w 1721618"/>
                  <a:gd name="connsiteY16" fmla="*/ 185397 h 296785"/>
                  <a:gd name="connsiteX17" fmla="*/ 334907 w 1721618"/>
                  <a:gd name="connsiteY17" fmla="*/ 257587 h 296785"/>
                  <a:gd name="connsiteX18" fmla="*/ 457813 w 1721618"/>
                  <a:gd name="connsiteY18" fmla="*/ 219208 h 296785"/>
                  <a:gd name="connsiteX19" fmla="*/ 493451 w 1721618"/>
                  <a:gd name="connsiteY19" fmla="*/ 194992 h 296785"/>
                  <a:gd name="connsiteX20" fmla="*/ 497563 w 1721618"/>
                  <a:gd name="connsiteY20" fmla="*/ 199104 h 296785"/>
                  <a:gd name="connsiteX21" fmla="*/ 498477 w 1721618"/>
                  <a:gd name="connsiteY21" fmla="*/ 199561 h 296785"/>
                  <a:gd name="connsiteX22" fmla="*/ 500761 w 1721618"/>
                  <a:gd name="connsiteY22" fmla="*/ 194992 h 296785"/>
                  <a:gd name="connsiteX23" fmla="*/ 543710 w 1721618"/>
                  <a:gd name="connsiteY23" fmla="*/ 192708 h 296785"/>
                  <a:gd name="connsiteX24" fmla="*/ 759366 w 1721618"/>
                  <a:gd name="connsiteY24" fmla="*/ 198647 h 296785"/>
                  <a:gd name="connsiteX25" fmla="*/ 984161 w 1721618"/>
                  <a:gd name="connsiteY25" fmla="*/ 197277 h 296785"/>
                  <a:gd name="connsiteX26" fmla="*/ 1242101 w 1721618"/>
                  <a:gd name="connsiteY26" fmla="*/ 198935 h 296785"/>
                  <a:gd name="connsiteX27" fmla="*/ 1273943 w 1721618"/>
                  <a:gd name="connsiteY27" fmla="*/ 122980 h 296785"/>
                  <a:gd name="connsiteX28" fmla="*/ 1281986 w 1721618"/>
                  <a:gd name="connsiteY28" fmla="*/ 98853 h 296785"/>
                  <a:gd name="connsiteX29" fmla="*/ 1288421 w 1721618"/>
                  <a:gd name="connsiteY29" fmla="*/ 77538 h 296785"/>
                  <a:gd name="connsiteX30" fmla="*/ 1288019 w 1721618"/>
                  <a:gd name="connsiteY30" fmla="*/ 77135 h 296785"/>
                  <a:gd name="connsiteX31" fmla="*/ 1298475 w 1721618"/>
                  <a:gd name="connsiteY31" fmla="*/ 34910 h 296785"/>
                  <a:gd name="connsiteX32" fmla="*/ 1302497 w 1721618"/>
                  <a:gd name="connsiteY32" fmla="*/ 23247 h 296785"/>
                  <a:gd name="connsiteX33" fmla="*/ 1307322 w 1721618"/>
                  <a:gd name="connsiteY33" fmla="*/ 7161 h 296785"/>
                  <a:gd name="connsiteX34" fmla="*/ 1360408 w 1721618"/>
                  <a:gd name="connsiteY34" fmla="*/ 727 h 296785"/>
                  <a:gd name="connsiteX35" fmla="*/ 1508802 w 1721618"/>
                  <a:gd name="connsiteY35" fmla="*/ 1128 h 296785"/>
                  <a:gd name="connsiteX36" fmla="*/ 1580386 w 1721618"/>
                  <a:gd name="connsiteY36" fmla="*/ 14801 h 296785"/>
                  <a:gd name="connsiteX37" fmla="*/ 1604113 w 1721618"/>
                  <a:gd name="connsiteY37" fmla="*/ 34910 h 296785"/>
                  <a:gd name="connsiteX38" fmla="*/ 1640307 w 1721618"/>
                  <a:gd name="connsiteY38" fmla="*/ 71102 h 296785"/>
                  <a:gd name="connsiteX39" fmla="*/ 1660416 w 1721618"/>
                  <a:gd name="connsiteY39" fmla="*/ 90810 h 296785"/>
                  <a:gd name="connsiteX40" fmla="*/ 1712293 w 1721618"/>
                  <a:gd name="connsiteY40" fmla="*/ 151936 h 296785"/>
                  <a:gd name="connsiteX41" fmla="*/ 1719934 w 1721618"/>
                  <a:gd name="connsiteY41" fmla="*/ 186524 h 29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721618" h="296785">
                    <a:moveTo>
                      <a:pt x="1719934" y="186524"/>
                    </a:moveTo>
                    <a:cubicBezTo>
                      <a:pt x="1719130" y="192957"/>
                      <a:pt x="1717922" y="199794"/>
                      <a:pt x="1716717" y="206230"/>
                    </a:cubicBezTo>
                    <a:cubicBezTo>
                      <a:pt x="1694196" y="227543"/>
                      <a:pt x="1664034" y="227543"/>
                      <a:pt x="1636285" y="233976"/>
                    </a:cubicBezTo>
                    <a:lnTo>
                      <a:pt x="1302459" y="288285"/>
                    </a:lnTo>
                    <a:lnTo>
                      <a:pt x="1302459" y="290112"/>
                    </a:lnTo>
                    <a:lnTo>
                      <a:pt x="1242101" y="290284"/>
                    </a:lnTo>
                    <a:lnTo>
                      <a:pt x="690375" y="291854"/>
                    </a:lnTo>
                    <a:lnTo>
                      <a:pt x="566098" y="291854"/>
                    </a:lnTo>
                    <a:cubicBezTo>
                      <a:pt x="553305" y="292311"/>
                      <a:pt x="540969" y="292768"/>
                      <a:pt x="528175" y="294139"/>
                    </a:cubicBezTo>
                    <a:cubicBezTo>
                      <a:pt x="481572" y="298708"/>
                      <a:pt x="435425" y="296880"/>
                      <a:pt x="389278" y="292311"/>
                    </a:cubicBezTo>
                    <a:cubicBezTo>
                      <a:pt x="344350" y="292387"/>
                      <a:pt x="282364" y="294444"/>
                      <a:pt x="258605" y="294596"/>
                    </a:cubicBezTo>
                    <a:cubicBezTo>
                      <a:pt x="234846" y="294748"/>
                      <a:pt x="250381" y="294596"/>
                      <a:pt x="246726" y="293225"/>
                    </a:cubicBezTo>
                    <a:lnTo>
                      <a:pt x="238045" y="294596"/>
                    </a:lnTo>
                    <a:lnTo>
                      <a:pt x="22389" y="294596"/>
                    </a:lnTo>
                    <a:cubicBezTo>
                      <a:pt x="14621" y="294596"/>
                      <a:pt x="3199" y="299622"/>
                      <a:pt x="0" y="286372"/>
                    </a:cubicBezTo>
                    <a:cubicBezTo>
                      <a:pt x="47061" y="256673"/>
                      <a:pt x="87725" y="218751"/>
                      <a:pt x="132044" y="185397"/>
                    </a:cubicBezTo>
                    <a:cubicBezTo>
                      <a:pt x="151691" y="179914"/>
                      <a:pt x="171794" y="179914"/>
                      <a:pt x="191441" y="185397"/>
                    </a:cubicBezTo>
                    <a:cubicBezTo>
                      <a:pt x="235303" y="217837"/>
                      <a:pt x="283278" y="241139"/>
                      <a:pt x="334907" y="257587"/>
                    </a:cubicBezTo>
                    <a:cubicBezTo>
                      <a:pt x="382425" y="266268"/>
                      <a:pt x="419891" y="242509"/>
                      <a:pt x="457813" y="219208"/>
                    </a:cubicBezTo>
                    <a:cubicBezTo>
                      <a:pt x="470149" y="211897"/>
                      <a:pt x="481572" y="203216"/>
                      <a:pt x="493451" y="194992"/>
                    </a:cubicBezTo>
                    <a:cubicBezTo>
                      <a:pt x="497106" y="193621"/>
                      <a:pt x="498934" y="194992"/>
                      <a:pt x="497563" y="199104"/>
                    </a:cubicBezTo>
                    <a:cubicBezTo>
                      <a:pt x="498020" y="199561"/>
                      <a:pt x="498020" y="199561"/>
                      <a:pt x="498477" y="199561"/>
                    </a:cubicBezTo>
                    <a:cubicBezTo>
                      <a:pt x="499391" y="198190"/>
                      <a:pt x="499848" y="196819"/>
                      <a:pt x="500761" y="194992"/>
                    </a:cubicBezTo>
                    <a:cubicBezTo>
                      <a:pt x="514926" y="190423"/>
                      <a:pt x="529546" y="192708"/>
                      <a:pt x="543710" y="192708"/>
                    </a:cubicBezTo>
                    <a:lnTo>
                      <a:pt x="759366" y="198647"/>
                    </a:lnTo>
                    <a:cubicBezTo>
                      <a:pt x="805437" y="199485"/>
                      <a:pt x="899330" y="197201"/>
                      <a:pt x="984161" y="197277"/>
                    </a:cubicBezTo>
                    <a:lnTo>
                      <a:pt x="1242101" y="198935"/>
                    </a:lnTo>
                    <a:lnTo>
                      <a:pt x="1273943" y="122980"/>
                    </a:lnTo>
                    <a:cubicBezTo>
                      <a:pt x="1275150" y="114537"/>
                      <a:pt x="1277161" y="106091"/>
                      <a:pt x="1281986" y="98853"/>
                    </a:cubicBezTo>
                    <a:cubicBezTo>
                      <a:pt x="1282791" y="91211"/>
                      <a:pt x="1284802" y="84375"/>
                      <a:pt x="1288421" y="77538"/>
                    </a:cubicBezTo>
                    <a:lnTo>
                      <a:pt x="1288019" y="77135"/>
                    </a:lnTo>
                    <a:cubicBezTo>
                      <a:pt x="1288019" y="62256"/>
                      <a:pt x="1292845" y="48583"/>
                      <a:pt x="1298475" y="34910"/>
                    </a:cubicBezTo>
                    <a:cubicBezTo>
                      <a:pt x="1299682" y="30887"/>
                      <a:pt x="1301290" y="27270"/>
                      <a:pt x="1302497" y="23247"/>
                    </a:cubicBezTo>
                    <a:cubicBezTo>
                      <a:pt x="1304105" y="18020"/>
                      <a:pt x="1305715" y="12388"/>
                      <a:pt x="1307322" y="7161"/>
                    </a:cubicBezTo>
                    <a:cubicBezTo>
                      <a:pt x="1325018" y="4345"/>
                      <a:pt x="1342712" y="727"/>
                      <a:pt x="1360408" y="727"/>
                    </a:cubicBezTo>
                    <a:cubicBezTo>
                      <a:pt x="1409871" y="325"/>
                      <a:pt x="1459337" y="-883"/>
                      <a:pt x="1508802" y="1128"/>
                    </a:cubicBezTo>
                    <a:cubicBezTo>
                      <a:pt x="1532931" y="2335"/>
                      <a:pt x="1558670" y="325"/>
                      <a:pt x="1580386" y="14801"/>
                    </a:cubicBezTo>
                    <a:cubicBezTo>
                      <a:pt x="1588429" y="20834"/>
                      <a:pt x="1598482" y="25257"/>
                      <a:pt x="1604113" y="34910"/>
                    </a:cubicBezTo>
                    <a:cubicBezTo>
                      <a:pt x="1620199" y="42953"/>
                      <a:pt x="1633069" y="54213"/>
                      <a:pt x="1640307" y="71102"/>
                    </a:cubicBezTo>
                    <a:cubicBezTo>
                      <a:pt x="1648350" y="76332"/>
                      <a:pt x="1654785" y="83168"/>
                      <a:pt x="1660416" y="90810"/>
                    </a:cubicBezTo>
                    <a:cubicBezTo>
                      <a:pt x="1682131" y="107297"/>
                      <a:pt x="1696609" y="130222"/>
                      <a:pt x="1712293" y="151936"/>
                    </a:cubicBezTo>
                    <a:cubicBezTo>
                      <a:pt x="1712293" y="164404"/>
                      <a:pt x="1726368" y="174458"/>
                      <a:pt x="1719934" y="186524"/>
                    </a:cubicBezTo>
                    <a:close/>
                  </a:path>
                </a:pathLst>
              </a:custGeom>
              <a:solidFill>
                <a:schemeClr val="accent5">
                  <a:alpha val="70000"/>
                </a:schemeClr>
              </a:solidFill>
              <a:ln w="9525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3" name="Freeform: Shape 812">
                <a:extLst>
                  <a:ext uri="{FF2B5EF4-FFF2-40B4-BE49-F238E27FC236}">
                    <a16:creationId xmlns:a16="http://schemas.microsoft.com/office/drawing/2014/main" id="{F7B62E88-6BA5-4752-8EA4-4D0562E1AAF8}"/>
                  </a:ext>
                </a:extLst>
              </p:cNvPr>
              <p:cNvSpPr/>
              <p:nvPr/>
            </p:nvSpPr>
            <p:spPr>
              <a:xfrm rot="19982544">
                <a:off x="6214862" y="4111073"/>
                <a:ext cx="1567118" cy="105303"/>
              </a:xfrm>
              <a:custGeom>
                <a:avLst/>
                <a:gdLst>
                  <a:gd name="connsiteX0" fmla="*/ 3167811 w 3167811"/>
                  <a:gd name="connsiteY0" fmla="*/ 43158 h 219312"/>
                  <a:gd name="connsiteX1" fmla="*/ 3167811 w 3167811"/>
                  <a:gd name="connsiteY1" fmla="*/ 211622 h 219312"/>
                  <a:gd name="connsiteX2" fmla="*/ 3139836 w 3167811"/>
                  <a:gd name="connsiteY2" fmla="*/ 214286 h 219312"/>
                  <a:gd name="connsiteX3" fmla="*/ 1691467 w 3167811"/>
                  <a:gd name="connsiteY3" fmla="*/ 219312 h 219312"/>
                  <a:gd name="connsiteX4" fmla="*/ 1430578 w 3167811"/>
                  <a:gd name="connsiteY4" fmla="*/ 215200 h 219312"/>
                  <a:gd name="connsiteX5" fmla="*/ 113795 w 3167811"/>
                  <a:gd name="connsiteY5" fmla="*/ 202864 h 219312"/>
                  <a:gd name="connsiteX6" fmla="*/ 105113 w 3167811"/>
                  <a:gd name="connsiteY6" fmla="*/ 201036 h 219312"/>
                  <a:gd name="connsiteX7" fmla="*/ 15561 w 3167811"/>
                  <a:gd name="connsiteY7" fmla="*/ 111027 h 219312"/>
                  <a:gd name="connsiteX8" fmla="*/ 27 w 3167811"/>
                  <a:gd name="connsiteY8" fmla="*/ 72190 h 219312"/>
                  <a:gd name="connsiteX9" fmla="*/ 1854 w 3167811"/>
                  <a:gd name="connsiteY9" fmla="*/ 0 h 219312"/>
                  <a:gd name="connsiteX10" fmla="*/ 1023480 w 3167811"/>
                  <a:gd name="connsiteY10" fmla="*/ 5940 h 219312"/>
                  <a:gd name="connsiteX11" fmla="*/ 1034446 w 3167811"/>
                  <a:gd name="connsiteY11" fmla="*/ 8224 h 219312"/>
                  <a:gd name="connsiteX12" fmla="*/ 1151412 w 3167811"/>
                  <a:gd name="connsiteY12" fmla="*/ 45690 h 219312"/>
                  <a:gd name="connsiteX13" fmla="*/ 1153697 w 3167811"/>
                  <a:gd name="connsiteY13" fmla="*/ 49345 h 219312"/>
                  <a:gd name="connsiteX14" fmla="*/ 1207154 w 3167811"/>
                  <a:gd name="connsiteY14" fmla="*/ 44776 h 219312"/>
                  <a:gd name="connsiteX15" fmla="*/ 1239137 w 3167811"/>
                  <a:gd name="connsiteY15" fmla="*/ 12336 h 219312"/>
                  <a:gd name="connsiteX16" fmla="*/ 1242335 w 3167811"/>
                  <a:gd name="connsiteY16" fmla="*/ 12793 h 219312"/>
                  <a:gd name="connsiteX17" fmla="*/ 1303103 w 3167811"/>
                  <a:gd name="connsiteY17" fmla="*/ 15534 h 219312"/>
                  <a:gd name="connsiteX18" fmla="*/ 1634355 w 3167811"/>
                  <a:gd name="connsiteY18" fmla="*/ 21474 h 219312"/>
                  <a:gd name="connsiteX19" fmla="*/ 1636182 w 3167811"/>
                  <a:gd name="connsiteY19" fmla="*/ 21474 h 219312"/>
                  <a:gd name="connsiteX20" fmla="*/ 2103133 w 3167811"/>
                  <a:gd name="connsiteY20" fmla="*/ 26500 h 219312"/>
                  <a:gd name="connsiteX21" fmla="*/ 2454945 w 3167811"/>
                  <a:gd name="connsiteY21" fmla="*/ 27414 h 219312"/>
                  <a:gd name="connsiteX22" fmla="*/ 2515256 w 3167811"/>
                  <a:gd name="connsiteY22" fmla="*/ 31526 h 219312"/>
                  <a:gd name="connsiteX23" fmla="*/ 2718576 w 3167811"/>
                  <a:gd name="connsiteY23" fmla="*/ 32440 h 219312"/>
                  <a:gd name="connsiteX24" fmla="*/ 3028353 w 3167811"/>
                  <a:gd name="connsiteY24" fmla="*/ 37466 h 219312"/>
                  <a:gd name="connsiteX25" fmla="*/ 3126129 w 3167811"/>
                  <a:gd name="connsiteY25" fmla="*/ 40207 h 219312"/>
                  <a:gd name="connsiteX0" fmla="*/ 3167811 w 3243631"/>
                  <a:gd name="connsiteY0" fmla="*/ 43158 h 219312"/>
                  <a:gd name="connsiteX1" fmla="*/ 3167811 w 3243631"/>
                  <a:gd name="connsiteY1" fmla="*/ 211622 h 219312"/>
                  <a:gd name="connsiteX2" fmla="*/ 3139836 w 3243631"/>
                  <a:gd name="connsiteY2" fmla="*/ 214286 h 219312"/>
                  <a:gd name="connsiteX3" fmla="*/ 1691467 w 3243631"/>
                  <a:gd name="connsiteY3" fmla="*/ 219312 h 219312"/>
                  <a:gd name="connsiteX4" fmla="*/ 1430578 w 3243631"/>
                  <a:gd name="connsiteY4" fmla="*/ 215200 h 219312"/>
                  <a:gd name="connsiteX5" fmla="*/ 113795 w 3243631"/>
                  <a:gd name="connsiteY5" fmla="*/ 202864 h 219312"/>
                  <a:gd name="connsiteX6" fmla="*/ 105113 w 3243631"/>
                  <a:gd name="connsiteY6" fmla="*/ 201036 h 219312"/>
                  <a:gd name="connsiteX7" fmla="*/ 15561 w 3243631"/>
                  <a:gd name="connsiteY7" fmla="*/ 111027 h 219312"/>
                  <a:gd name="connsiteX8" fmla="*/ 27 w 3243631"/>
                  <a:gd name="connsiteY8" fmla="*/ 72190 h 219312"/>
                  <a:gd name="connsiteX9" fmla="*/ 1854 w 3243631"/>
                  <a:gd name="connsiteY9" fmla="*/ 0 h 219312"/>
                  <a:gd name="connsiteX10" fmla="*/ 1023480 w 3243631"/>
                  <a:gd name="connsiteY10" fmla="*/ 5940 h 219312"/>
                  <a:gd name="connsiteX11" fmla="*/ 1034446 w 3243631"/>
                  <a:gd name="connsiteY11" fmla="*/ 8224 h 219312"/>
                  <a:gd name="connsiteX12" fmla="*/ 1151412 w 3243631"/>
                  <a:gd name="connsiteY12" fmla="*/ 45690 h 219312"/>
                  <a:gd name="connsiteX13" fmla="*/ 1153697 w 3243631"/>
                  <a:gd name="connsiteY13" fmla="*/ 49345 h 219312"/>
                  <a:gd name="connsiteX14" fmla="*/ 1207154 w 3243631"/>
                  <a:gd name="connsiteY14" fmla="*/ 44776 h 219312"/>
                  <a:gd name="connsiteX15" fmla="*/ 1239137 w 3243631"/>
                  <a:gd name="connsiteY15" fmla="*/ 12336 h 219312"/>
                  <a:gd name="connsiteX16" fmla="*/ 1242335 w 3243631"/>
                  <a:gd name="connsiteY16" fmla="*/ 12793 h 219312"/>
                  <a:gd name="connsiteX17" fmla="*/ 1303103 w 3243631"/>
                  <a:gd name="connsiteY17" fmla="*/ 15534 h 219312"/>
                  <a:gd name="connsiteX18" fmla="*/ 1634355 w 3243631"/>
                  <a:gd name="connsiteY18" fmla="*/ 21474 h 219312"/>
                  <a:gd name="connsiteX19" fmla="*/ 1636182 w 3243631"/>
                  <a:gd name="connsiteY19" fmla="*/ 21474 h 219312"/>
                  <a:gd name="connsiteX20" fmla="*/ 2103133 w 3243631"/>
                  <a:gd name="connsiteY20" fmla="*/ 26500 h 219312"/>
                  <a:gd name="connsiteX21" fmla="*/ 2454945 w 3243631"/>
                  <a:gd name="connsiteY21" fmla="*/ 27414 h 219312"/>
                  <a:gd name="connsiteX22" fmla="*/ 2515256 w 3243631"/>
                  <a:gd name="connsiteY22" fmla="*/ 31526 h 219312"/>
                  <a:gd name="connsiteX23" fmla="*/ 2718576 w 3243631"/>
                  <a:gd name="connsiteY23" fmla="*/ 32440 h 219312"/>
                  <a:gd name="connsiteX24" fmla="*/ 3028353 w 3243631"/>
                  <a:gd name="connsiteY24" fmla="*/ 37466 h 219312"/>
                  <a:gd name="connsiteX25" fmla="*/ 3126129 w 3243631"/>
                  <a:gd name="connsiteY25" fmla="*/ 40207 h 219312"/>
                  <a:gd name="connsiteX26" fmla="*/ 3167811 w 3243631"/>
                  <a:gd name="connsiteY26" fmla="*/ 43158 h 219312"/>
                  <a:gd name="connsiteX0" fmla="*/ 3167811 w 3282115"/>
                  <a:gd name="connsiteY0" fmla="*/ 43158 h 219312"/>
                  <a:gd name="connsiteX1" fmla="*/ 3167811 w 3282115"/>
                  <a:gd name="connsiteY1" fmla="*/ 211622 h 219312"/>
                  <a:gd name="connsiteX2" fmla="*/ 3139836 w 3282115"/>
                  <a:gd name="connsiteY2" fmla="*/ 214286 h 219312"/>
                  <a:gd name="connsiteX3" fmla="*/ 1691467 w 3282115"/>
                  <a:gd name="connsiteY3" fmla="*/ 219312 h 219312"/>
                  <a:gd name="connsiteX4" fmla="*/ 1430578 w 3282115"/>
                  <a:gd name="connsiteY4" fmla="*/ 215200 h 219312"/>
                  <a:gd name="connsiteX5" fmla="*/ 113795 w 3282115"/>
                  <a:gd name="connsiteY5" fmla="*/ 202864 h 219312"/>
                  <a:gd name="connsiteX6" fmla="*/ 105113 w 3282115"/>
                  <a:gd name="connsiteY6" fmla="*/ 201036 h 219312"/>
                  <a:gd name="connsiteX7" fmla="*/ 15561 w 3282115"/>
                  <a:gd name="connsiteY7" fmla="*/ 111027 h 219312"/>
                  <a:gd name="connsiteX8" fmla="*/ 27 w 3282115"/>
                  <a:gd name="connsiteY8" fmla="*/ 72190 h 219312"/>
                  <a:gd name="connsiteX9" fmla="*/ 1854 w 3282115"/>
                  <a:gd name="connsiteY9" fmla="*/ 0 h 219312"/>
                  <a:gd name="connsiteX10" fmla="*/ 1023480 w 3282115"/>
                  <a:gd name="connsiteY10" fmla="*/ 5940 h 219312"/>
                  <a:gd name="connsiteX11" fmla="*/ 1034446 w 3282115"/>
                  <a:gd name="connsiteY11" fmla="*/ 8224 h 219312"/>
                  <a:gd name="connsiteX12" fmla="*/ 1151412 w 3282115"/>
                  <a:gd name="connsiteY12" fmla="*/ 45690 h 219312"/>
                  <a:gd name="connsiteX13" fmla="*/ 1153697 w 3282115"/>
                  <a:gd name="connsiteY13" fmla="*/ 49345 h 219312"/>
                  <a:gd name="connsiteX14" fmla="*/ 1207154 w 3282115"/>
                  <a:gd name="connsiteY14" fmla="*/ 44776 h 219312"/>
                  <a:gd name="connsiteX15" fmla="*/ 1239137 w 3282115"/>
                  <a:gd name="connsiteY15" fmla="*/ 12336 h 219312"/>
                  <a:gd name="connsiteX16" fmla="*/ 1242335 w 3282115"/>
                  <a:gd name="connsiteY16" fmla="*/ 12793 h 219312"/>
                  <a:gd name="connsiteX17" fmla="*/ 1303103 w 3282115"/>
                  <a:gd name="connsiteY17" fmla="*/ 15534 h 219312"/>
                  <a:gd name="connsiteX18" fmla="*/ 1634355 w 3282115"/>
                  <a:gd name="connsiteY18" fmla="*/ 21474 h 219312"/>
                  <a:gd name="connsiteX19" fmla="*/ 1636182 w 3282115"/>
                  <a:gd name="connsiteY19" fmla="*/ 21474 h 219312"/>
                  <a:gd name="connsiteX20" fmla="*/ 2103133 w 3282115"/>
                  <a:gd name="connsiteY20" fmla="*/ 26500 h 219312"/>
                  <a:gd name="connsiteX21" fmla="*/ 2454945 w 3282115"/>
                  <a:gd name="connsiteY21" fmla="*/ 27414 h 219312"/>
                  <a:gd name="connsiteX22" fmla="*/ 2515256 w 3282115"/>
                  <a:gd name="connsiteY22" fmla="*/ 31526 h 219312"/>
                  <a:gd name="connsiteX23" fmla="*/ 2718576 w 3282115"/>
                  <a:gd name="connsiteY23" fmla="*/ 32440 h 219312"/>
                  <a:gd name="connsiteX24" fmla="*/ 3028353 w 3282115"/>
                  <a:gd name="connsiteY24" fmla="*/ 37466 h 219312"/>
                  <a:gd name="connsiteX25" fmla="*/ 3126129 w 3282115"/>
                  <a:gd name="connsiteY25" fmla="*/ 40207 h 219312"/>
                  <a:gd name="connsiteX26" fmla="*/ 3167811 w 3282115"/>
                  <a:gd name="connsiteY26" fmla="*/ 43158 h 219312"/>
                  <a:gd name="connsiteX0" fmla="*/ 3167811 w 3263809"/>
                  <a:gd name="connsiteY0" fmla="*/ 43158 h 219312"/>
                  <a:gd name="connsiteX1" fmla="*/ 3167811 w 3263809"/>
                  <a:gd name="connsiteY1" fmla="*/ 211622 h 219312"/>
                  <a:gd name="connsiteX2" fmla="*/ 3139836 w 3263809"/>
                  <a:gd name="connsiteY2" fmla="*/ 214286 h 219312"/>
                  <a:gd name="connsiteX3" fmla="*/ 1691467 w 3263809"/>
                  <a:gd name="connsiteY3" fmla="*/ 219312 h 219312"/>
                  <a:gd name="connsiteX4" fmla="*/ 1430578 w 3263809"/>
                  <a:gd name="connsiteY4" fmla="*/ 215200 h 219312"/>
                  <a:gd name="connsiteX5" fmla="*/ 113795 w 3263809"/>
                  <a:gd name="connsiteY5" fmla="*/ 202864 h 219312"/>
                  <a:gd name="connsiteX6" fmla="*/ 105113 w 3263809"/>
                  <a:gd name="connsiteY6" fmla="*/ 201036 h 219312"/>
                  <a:gd name="connsiteX7" fmla="*/ 15561 w 3263809"/>
                  <a:gd name="connsiteY7" fmla="*/ 111027 h 219312"/>
                  <a:gd name="connsiteX8" fmla="*/ 27 w 3263809"/>
                  <a:gd name="connsiteY8" fmla="*/ 72190 h 219312"/>
                  <a:gd name="connsiteX9" fmla="*/ 1854 w 3263809"/>
                  <a:gd name="connsiteY9" fmla="*/ 0 h 219312"/>
                  <a:gd name="connsiteX10" fmla="*/ 1023480 w 3263809"/>
                  <a:gd name="connsiteY10" fmla="*/ 5940 h 219312"/>
                  <a:gd name="connsiteX11" fmla="*/ 1034446 w 3263809"/>
                  <a:gd name="connsiteY11" fmla="*/ 8224 h 219312"/>
                  <a:gd name="connsiteX12" fmla="*/ 1151412 w 3263809"/>
                  <a:gd name="connsiteY12" fmla="*/ 45690 h 219312"/>
                  <a:gd name="connsiteX13" fmla="*/ 1153697 w 3263809"/>
                  <a:gd name="connsiteY13" fmla="*/ 49345 h 219312"/>
                  <a:gd name="connsiteX14" fmla="*/ 1207154 w 3263809"/>
                  <a:gd name="connsiteY14" fmla="*/ 44776 h 219312"/>
                  <a:gd name="connsiteX15" fmla="*/ 1239137 w 3263809"/>
                  <a:gd name="connsiteY15" fmla="*/ 12336 h 219312"/>
                  <a:gd name="connsiteX16" fmla="*/ 1242335 w 3263809"/>
                  <a:gd name="connsiteY16" fmla="*/ 12793 h 219312"/>
                  <a:gd name="connsiteX17" fmla="*/ 1303103 w 3263809"/>
                  <a:gd name="connsiteY17" fmla="*/ 15534 h 219312"/>
                  <a:gd name="connsiteX18" fmla="*/ 1634355 w 3263809"/>
                  <a:gd name="connsiteY18" fmla="*/ 21474 h 219312"/>
                  <a:gd name="connsiteX19" fmla="*/ 1636182 w 3263809"/>
                  <a:gd name="connsiteY19" fmla="*/ 21474 h 219312"/>
                  <a:gd name="connsiteX20" fmla="*/ 2103133 w 3263809"/>
                  <a:gd name="connsiteY20" fmla="*/ 26500 h 219312"/>
                  <a:gd name="connsiteX21" fmla="*/ 2454945 w 3263809"/>
                  <a:gd name="connsiteY21" fmla="*/ 27414 h 219312"/>
                  <a:gd name="connsiteX22" fmla="*/ 2515256 w 3263809"/>
                  <a:gd name="connsiteY22" fmla="*/ 31526 h 219312"/>
                  <a:gd name="connsiteX23" fmla="*/ 2718576 w 3263809"/>
                  <a:gd name="connsiteY23" fmla="*/ 32440 h 219312"/>
                  <a:gd name="connsiteX24" fmla="*/ 3028353 w 3263809"/>
                  <a:gd name="connsiteY24" fmla="*/ 37466 h 219312"/>
                  <a:gd name="connsiteX25" fmla="*/ 3126129 w 3263809"/>
                  <a:gd name="connsiteY25" fmla="*/ 40207 h 219312"/>
                  <a:gd name="connsiteX26" fmla="*/ 3167811 w 3263809"/>
                  <a:gd name="connsiteY26" fmla="*/ 43158 h 21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263809" h="219312">
                    <a:moveTo>
                      <a:pt x="3167811" y="43158"/>
                    </a:moveTo>
                    <a:cubicBezTo>
                      <a:pt x="3290641" y="54957"/>
                      <a:pt x="3300876" y="196410"/>
                      <a:pt x="3167811" y="211622"/>
                    </a:cubicBezTo>
                    <a:lnTo>
                      <a:pt x="3139836" y="214286"/>
                    </a:lnTo>
                    <a:lnTo>
                      <a:pt x="1691467" y="219312"/>
                    </a:lnTo>
                    <a:lnTo>
                      <a:pt x="1430578" y="215200"/>
                    </a:lnTo>
                    <a:lnTo>
                      <a:pt x="113795" y="202864"/>
                    </a:lnTo>
                    <a:cubicBezTo>
                      <a:pt x="22110" y="202026"/>
                      <a:pt x="107855" y="202407"/>
                      <a:pt x="105113" y="201036"/>
                    </a:cubicBezTo>
                    <a:lnTo>
                      <a:pt x="15561" y="111027"/>
                    </a:lnTo>
                    <a:cubicBezTo>
                      <a:pt x="5053" y="100518"/>
                      <a:pt x="-431" y="87268"/>
                      <a:pt x="27" y="72190"/>
                    </a:cubicBezTo>
                    <a:cubicBezTo>
                      <a:pt x="484" y="48431"/>
                      <a:pt x="940" y="24216"/>
                      <a:pt x="1854" y="0"/>
                    </a:cubicBezTo>
                    <a:lnTo>
                      <a:pt x="1023480" y="5940"/>
                    </a:lnTo>
                    <a:cubicBezTo>
                      <a:pt x="1087979" y="5940"/>
                      <a:pt x="1030791" y="6396"/>
                      <a:pt x="1034446" y="8224"/>
                    </a:cubicBezTo>
                    <a:cubicBezTo>
                      <a:pt x="1071455" y="26043"/>
                      <a:pt x="1109834" y="40664"/>
                      <a:pt x="1151412" y="45690"/>
                    </a:cubicBezTo>
                    <a:cubicBezTo>
                      <a:pt x="1151869" y="47061"/>
                      <a:pt x="1152783" y="47974"/>
                      <a:pt x="1153697" y="49345"/>
                    </a:cubicBezTo>
                    <a:cubicBezTo>
                      <a:pt x="1171973" y="52543"/>
                      <a:pt x="1190705" y="62138"/>
                      <a:pt x="1207154" y="44776"/>
                    </a:cubicBezTo>
                    <a:cubicBezTo>
                      <a:pt x="1218119" y="33810"/>
                      <a:pt x="1228628" y="23302"/>
                      <a:pt x="1239137" y="12336"/>
                    </a:cubicBezTo>
                    <a:cubicBezTo>
                      <a:pt x="1240050" y="12336"/>
                      <a:pt x="1241421" y="12793"/>
                      <a:pt x="1242335" y="12793"/>
                    </a:cubicBezTo>
                    <a:cubicBezTo>
                      <a:pt x="1262439" y="15078"/>
                      <a:pt x="1282542" y="18733"/>
                      <a:pt x="1303103" y="15534"/>
                    </a:cubicBezTo>
                    <a:lnTo>
                      <a:pt x="1634355" y="21474"/>
                    </a:lnTo>
                    <a:lnTo>
                      <a:pt x="1636182" y="21474"/>
                    </a:lnTo>
                    <a:lnTo>
                      <a:pt x="2103133" y="26500"/>
                    </a:lnTo>
                    <a:lnTo>
                      <a:pt x="2454945" y="27414"/>
                    </a:lnTo>
                    <a:cubicBezTo>
                      <a:pt x="2523632" y="28251"/>
                      <a:pt x="2471317" y="30688"/>
                      <a:pt x="2515256" y="31526"/>
                    </a:cubicBezTo>
                    <a:cubicBezTo>
                      <a:pt x="2583334" y="35181"/>
                      <a:pt x="2650955" y="35181"/>
                      <a:pt x="2718576" y="32440"/>
                    </a:cubicBezTo>
                    <a:lnTo>
                      <a:pt x="3028353" y="37466"/>
                    </a:lnTo>
                    <a:cubicBezTo>
                      <a:pt x="3060793" y="38836"/>
                      <a:pt x="3093690" y="40664"/>
                      <a:pt x="3126129" y="40207"/>
                    </a:cubicBezTo>
                    <a:lnTo>
                      <a:pt x="3167811" y="43158"/>
                    </a:lnTo>
                    <a:close/>
                  </a:path>
                </a:pathLst>
              </a:custGeom>
              <a:solidFill>
                <a:schemeClr val="accent5">
                  <a:alpha val="70000"/>
                </a:schemeClr>
              </a:solidFill>
              <a:ln w="9525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814" name="Group 813">
            <a:extLst>
              <a:ext uri="{FF2B5EF4-FFF2-40B4-BE49-F238E27FC236}">
                <a16:creationId xmlns:a16="http://schemas.microsoft.com/office/drawing/2014/main" id="{DA3C5AF3-08DB-4FA9-9DC3-803829A5B79B}"/>
              </a:ext>
            </a:extLst>
          </p:cNvPr>
          <p:cNvGrpSpPr/>
          <p:nvPr/>
        </p:nvGrpSpPr>
        <p:grpSpPr>
          <a:xfrm rot="14396320">
            <a:off x="4556037" y="1348044"/>
            <a:ext cx="1381362" cy="2727782"/>
            <a:chOff x="1275024" y="1571351"/>
            <a:chExt cx="2555301" cy="5045964"/>
          </a:xfrm>
        </p:grpSpPr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32B4B709-7D4F-4866-9BBF-7E02DC2F073E}"/>
                </a:ext>
              </a:extLst>
            </p:cNvPr>
            <p:cNvSpPr/>
            <p:nvPr/>
          </p:nvSpPr>
          <p:spPr>
            <a:xfrm>
              <a:off x="2646486" y="1659897"/>
              <a:ext cx="106778" cy="722816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8668"/>
                <a:gd name="connsiteY0" fmla="*/ 457200 h 457200"/>
                <a:gd name="connsiteX1" fmla="*/ 87923 w 88668"/>
                <a:gd name="connsiteY1" fmla="*/ 0 h 457200"/>
                <a:gd name="connsiteX2" fmla="*/ 87923 w 88668"/>
                <a:gd name="connsiteY2" fmla="*/ 0 h 457200"/>
                <a:gd name="connsiteX0" fmla="*/ 0 w 88591"/>
                <a:gd name="connsiteY0" fmla="*/ 457200 h 457200"/>
                <a:gd name="connsiteX1" fmla="*/ 87923 w 88591"/>
                <a:gd name="connsiteY1" fmla="*/ 0 h 457200"/>
                <a:gd name="connsiteX2" fmla="*/ 87923 w 88591"/>
                <a:gd name="connsiteY2" fmla="*/ 0 h 457200"/>
                <a:gd name="connsiteX0" fmla="*/ 0 w 104212"/>
                <a:gd name="connsiteY0" fmla="*/ 457200 h 457200"/>
                <a:gd name="connsiteX1" fmla="*/ 87923 w 104212"/>
                <a:gd name="connsiteY1" fmla="*/ 0 h 457200"/>
                <a:gd name="connsiteX2" fmla="*/ 87923 w 104212"/>
                <a:gd name="connsiteY2" fmla="*/ 0 h 457200"/>
                <a:gd name="connsiteX0" fmla="*/ 0 w 89660"/>
                <a:gd name="connsiteY0" fmla="*/ 503909 h 503909"/>
                <a:gd name="connsiteX1" fmla="*/ 87923 w 89660"/>
                <a:gd name="connsiteY1" fmla="*/ 46709 h 503909"/>
                <a:gd name="connsiteX2" fmla="*/ 55890 w 89660"/>
                <a:gd name="connsiteY2" fmla="*/ 5890 h 503909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67538"/>
                <a:gd name="connsiteY0" fmla="*/ 482469 h 482469"/>
                <a:gd name="connsiteX1" fmla="*/ 67538 w 67538"/>
                <a:gd name="connsiteY1" fmla="*/ 0 h 482469"/>
                <a:gd name="connsiteX0" fmla="*/ 0 w 88163"/>
                <a:gd name="connsiteY0" fmla="*/ 482469 h 482469"/>
                <a:gd name="connsiteX1" fmla="*/ 67538 w 88163"/>
                <a:gd name="connsiteY1" fmla="*/ 0 h 482469"/>
                <a:gd name="connsiteX0" fmla="*/ 0 w 87198"/>
                <a:gd name="connsiteY0" fmla="*/ 482469 h 482469"/>
                <a:gd name="connsiteX1" fmla="*/ 67538 w 87198"/>
                <a:gd name="connsiteY1" fmla="*/ 0 h 482469"/>
                <a:gd name="connsiteX0" fmla="*/ 0 w 87198"/>
                <a:gd name="connsiteY0" fmla="*/ 482469 h 482469"/>
                <a:gd name="connsiteX1" fmla="*/ 67537 w 87198"/>
                <a:gd name="connsiteY1" fmla="*/ 0 h 482469"/>
                <a:gd name="connsiteX0" fmla="*/ 0 w 110277"/>
                <a:gd name="connsiteY0" fmla="*/ 482469 h 482469"/>
                <a:gd name="connsiteX1" fmla="*/ 67537 w 110277"/>
                <a:gd name="connsiteY1" fmla="*/ 0 h 482469"/>
                <a:gd name="connsiteX0" fmla="*/ 0 w 106779"/>
                <a:gd name="connsiteY0" fmla="*/ 482469 h 482469"/>
                <a:gd name="connsiteX1" fmla="*/ 67537 w 106779"/>
                <a:gd name="connsiteY1" fmla="*/ 0 h 4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6779" h="482469">
                  <a:moveTo>
                    <a:pt x="0" y="482469"/>
                  </a:moveTo>
                  <a:cubicBezTo>
                    <a:pt x="11835" y="225105"/>
                    <a:pt x="181624" y="86155"/>
                    <a:pt x="67537" y="0"/>
                  </a:cubicBez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5BFEA7F4-3F9E-47B3-B473-F58B83CF072B}"/>
                </a:ext>
              </a:extLst>
            </p:cNvPr>
            <p:cNvSpPr/>
            <p:nvPr/>
          </p:nvSpPr>
          <p:spPr>
            <a:xfrm rot="20777649">
              <a:off x="2465452" y="1571351"/>
              <a:ext cx="116244" cy="793151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106562"/>
                <a:gd name="connsiteY0" fmla="*/ 457200 h 457200"/>
                <a:gd name="connsiteX1" fmla="*/ 106562 w 106562"/>
                <a:gd name="connsiteY1" fmla="*/ 202828 h 457200"/>
                <a:gd name="connsiteX2" fmla="*/ 87923 w 106562"/>
                <a:gd name="connsiteY2" fmla="*/ 0 h 457200"/>
                <a:gd name="connsiteX3" fmla="*/ 87923 w 106562"/>
                <a:gd name="connsiteY3" fmla="*/ 0 h 457200"/>
                <a:gd name="connsiteX0" fmla="*/ 0 w 117378"/>
                <a:gd name="connsiteY0" fmla="*/ 457200 h 457200"/>
                <a:gd name="connsiteX1" fmla="*/ 106562 w 117378"/>
                <a:gd name="connsiteY1" fmla="*/ 202828 h 457200"/>
                <a:gd name="connsiteX2" fmla="*/ 87923 w 117378"/>
                <a:gd name="connsiteY2" fmla="*/ 0 h 457200"/>
                <a:gd name="connsiteX3" fmla="*/ 87923 w 117378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103296"/>
                <a:gd name="connsiteY0" fmla="*/ 457200 h 457200"/>
                <a:gd name="connsiteX1" fmla="*/ 87923 w 103296"/>
                <a:gd name="connsiteY1" fmla="*/ 0 h 457200"/>
                <a:gd name="connsiteX0" fmla="*/ 0 w 103740"/>
                <a:gd name="connsiteY0" fmla="*/ 457200 h 457200"/>
                <a:gd name="connsiteX1" fmla="*/ 87923 w 103740"/>
                <a:gd name="connsiteY1" fmla="*/ 0 h 457200"/>
                <a:gd name="connsiteX0" fmla="*/ 0 w 79462"/>
                <a:gd name="connsiteY0" fmla="*/ 494184 h 494184"/>
                <a:gd name="connsiteX1" fmla="*/ 60240 w 79462"/>
                <a:gd name="connsiteY1" fmla="*/ 0 h 494184"/>
                <a:gd name="connsiteX0" fmla="*/ 0 w 115519"/>
                <a:gd name="connsiteY0" fmla="*/ 494184 h 494184"/>
                <a:gd name="connsiteX1" fmla="*/ 60240 w 115519"/>
                <a:gd name="connsiteY1" fmla="*/ 0 h 494184"/>
                <a:gd name="connsiteX0" fmla="*/ 0 w 111483"/>
                <a:gd name="connsiteY0" fmla="*/ 509720 h 509720"/>
                <a:gd name="connsiteX1" fmla="*/ 55164 w 111483"/>
                <a:gd name="connsiteY1" fmla="*/ 0 h 509720"/>
                <a:gd name="connsiteX0" fmla="*/ 0 w 101871"/>
                <a:gd name="connsiteY0" fmla="*/ 529417 h 529417"/>
                <a:gd name="connsiteX1" fmla="*/ 42877 w 101871"/>
                <a:gd name="connsiteY1" fmla="*/ 0 h 529417"/>
                <a:gd name="connsiteX0" fmla="*/ 0 w 116244"/>
                <a:gd name="connsiteY0" fmla="*/ 529417 h 529417"/>
                <a:gd name="connsiteX1" fmla="*/ 42877 w 116244"/>
                <a:gd name="connsiteY1" fmla="*/ 0 h 52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6244" h="529417">
                  <a:moveTo>
                    <a:pt x="0" y="529417"/>
                  </a:moveTo>
                  <a:cubicBezTo>
                    <a:pt x="34135" y="281766"/>
                    <a:pt x="215376" y="230079"/>
                    <a:pt x="42877" y="0"/>
                  </a:cubicBez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17" name="Group 816">
              <a:extLst>
                <a:ext uri="{FF2B5EF4-FFF2-40B4-BE49-F238E27FC236}">
                  <a16:creationId xmlns:a16="http://schemas.microsoft.com/office/drawing/2014/main" id="{E8DEF5E7-A3D7-40CB-B159-B1240403C8D8}"/>
                </a:ext>
              </a:extLst>
            </p:cNvPr>
            <p:cNvGrpSpPr/>
            <p:nvPr/>
          </p:nvGrpSpPr>
          <p:grpSpPr>
            <a:xfrm>
              <a:off x="1275024" y="2359168"/>
              <a:ext cx="2555301" cy="4258147"/>
              <a:chOff x="8352377" y="4105120"/>
              <a:chExt cx="1021307" cy="1701904"/>
            </a:xfrm>
          </p:grpSpPr>
          <p:pic>
            <p:nvPicPr>
              <p:cNvPr id="820" name="Graphic 819">
                <a:extLst>
                  <a:ext uri="{FF2B5EF4-FFF2-40B4-BE49-F238E27FC236}">
                    <a16:creationId xmlns:a16="http://schemas.microsoft.com/office/drawing/2014/main" id="{24D272D4-5531-4AE0-9E54-1C149858CB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2377" y="4105120"/>
                <a:ext cx="1021307" cy="1701904"/>
              </a:xfrm>
              <a:custGeom>
                <a:avLst/>
                <a:gdLst>
                  <a:gd name="connsiteX0" fmla="*/ 510654 w 1021307"/>
                  <a:gd name="connsiteY0" fmla="*/ 200180 h 1701904"/>
                  <a:gd name="connsiteX1" fmla="*/ 440415 w 1021307"/>
                  <a:gd name="connsiteY1" fmla="*/ 270419 h 1701904"/>
                  <a:gd name="connsiteX2" fmla="*/ 510654 w 1021307"/>
                  <a:gd name="connsiteY2" fmla="*/ 340658 h 1701904"/>
                  <a:gd name="connsiteX3" fmla="*/ 580893 w 1021307"/>
                  <a:gd name="connsiteY3" fmla="*/ 270419 h 1701904"/>
                  <a:gd name="connsiteX4" fmla="*/ 510654 w 1021307"/>
                  <a:gd name="connsiteY4" fmla="*/ 200180 h 1701904"/>
                  <a:gd name="connsiteX5" fmla="*/ 0 w 1021307"/>
                  <a:gd name="connsiteY5" fmla="*/ 0 h 1701904"/>
                  <a:gd name="connsiteX6" fmla="*/ 1021307 w 1021307"/>
                  <a:gd name="connsiteY6" fmla="*/ 0 h 1701904"/>
                  <a:gd name="connsiteX7" fmla="*/ 1021307 w 1021307"/>
                  <a:gd name="connsiteY7" fmla="*/ 1701904 h 1701904"/>
                  <a:gd name="connsiteX8" fmla="*/ 0 w 1021307"/>
                  <a:gd name="connsiteY8" fmla="*/ 1701904 h 170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307" h="1701904">
                    <a:moveTo>
                      <a:pt x="510654" y="200180"/>
                    </a:moveTo>
                    <a:cubicBezTo>
                      <a:pt x="471862" y="200180"/>
                      <a:pt x="440415" y="231627"/>
                      <a:pt x="440415" y="270419"/>
                    </a:cubicBezTo>
                    <a:cubicBezTo>
                      <a:pt x="440415" y="309211"/>
                      <a:pt x="471862" y="340658"/>
                      <a:pt x="510654" y="340658"/>
                    </a:cubicBezTo>
                    <a:cubicBezTo>
                      <a:pt x="549446" y="340658"/>
                      <a:pt x="580893" y="309211"/>
                      <a:pt x="580893" y="270419"/>
                    </a:cubicBezTo>
                    <a:cubicBezTo>
                      <a:pt x="580893" y="231627"/>
                      <a:pt x="549446" y="200180"/>
                      <a:pt x="510654" y="200180"/>
                    </a:cubicBezTo>
                    <a:close/>
                    <a:moveTo>
                      <a:pt x="0" y="0"/>
                    </a:moveTo>
                    <a:lnTo>
                      <a:pt x="1021307" y="0"/>
                    </a:lnTo>
                    <a:lnTo>
                      <a:pt x="1021307" y="1701904"/>
                    </a:lnTo>
                    <a:lnTo>
                      <a:pt x="0" y="1701904"/>
                    </a:lnTo>
                    <a:close/>
                  </a:path>
                </a:pathLst>
              </a:custGeom>
            </p:spPr>
          </p:pic>
          <p:pic>
            <p:nvPicPr>
              <p:cNvPr id="821" name="Graphic 820">
                <a:extLst>
                  <a:ext uri="{FF2B5EF4-FFF2-40B4-BE49-F238E27FC236}">
                    <a16:creationId xmlns:a16="http://schemas.microsoft.com/office/drawing/2014/main" id="{7E3A97F4-1CC5-4D54-B2E3-9A5173C6A6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429716" y="4221533"/>
                <a:ext cx="866624" cy="1502991"/>
              </a:xfrm>
              <a:prstGeom prst="rect">
                <a:avLst/>
              </a:prstGeom>
            </p:spPr>
          </p:pic>
        </p:grp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6343B842-E7CA-470A-A8D2-5CC15F939881}"/>
                </a:ext>
              </a:extLst>
            </p:cNvPr>
            <p:cNvSpPr/>
            <p:nvPr/>
          </p:nvSpPr>
          <p:spPr>
            <a:xfrm>
              <a:off x="2614266" y="2378115"/>
              <a:ext cx="87923" cy="513165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B28D7077-6E6D-4970-9FEC-EA4FD7A0E792}"/>
                </a:ext>
              </a:extLst>
            </p:cNvPr>
            <p:cNvSpPr/>
            <p:nvPr/>
          </p:nvSpPr>
          <p:spPr>
            <a:xfrm rot="20777649">
              <a:off x="2451451" y="2370181"/>
              <a:ext cx="87923" cy="50676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2" name="Group 821">
            <a:extLst>
              <a:ext uri="{FF2B5EF4-FFF2-40B4-BE49-F238E27FC236}">
                <a16:creationId xmlns:a16="http://schemas.microsoft.com/office/drawing/2014/main" id="{92B65ED4-31B3-4F04-84B6-C9D20F5E27B9}"/>
              </a:ext>
            </a:extLst>
          </p:cNvPr>
          <p:cNvGrpSpPr/>
          <p:nvPr/>
        </p:nvGrpSpPr>
        <p:grpSpPr>
          <a:xfrm rot="16445718">
            <a:off x="5070068" y="2556938"/>
            <a:ext cx="1381362" cy="2685207"/>
            <a:chOff x="1275016" y="1650108"/>
            <a:chExt cx="2555300" cy="4967207"/>
          </a:xfrm>
        </p:grpSpPr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0A43B649-FDD0-4758-B84D-59A8ADAC5FFA}"/>
                </a:ext>
              </a:extLst>
            </p:cNvPr>
            <p:cNvSpPr/>
            <p:nvPr/>
          </p:nvSpPr>
          <p:spPr>
            <a:xfrm>
              <a:off x="2646480" y="1731241"/>
              <a:ext cx="112970" cy="651473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8668"/>
                <a:gd name="connsiteY0" fmla="*/ 457200 h 457200"/>
                <a:gd name="connsiteX1" fmla="*/ 87923 w 88668"/>
                <a:gd name="connsiteY1" fmla="*/ 0 h 457200"/>
                <a:gd name="connsiteX2" fmla="*/ 87923 w 88668"/>
                <a:gd name="connsiteY2" fmla="*/ 0 h 457200"/>
                <a:gd name="connsiteX0" fmla="*/ 0 w 88591"/>
                <a:gd name="connsiteY0" fmla="*/ 457200 h 457200"/>
                <a:gd name="connsiteX1" fmla="*/ 87923 w 88591"/>
                <a:gd name="connsiteY1" fmla="*/ 0 h 457200"/>
                <a:gd name="connsiteX2" fmla="*/ 87923 w 88591"/>
                <a:gd name="connsiteY2" fmla="*/ 0 h 457200"/>
                <a:gd name="connsiteX0" fmla="*/ 0 w 104212"/>
                <a:gd name="connsiteY0" fmla="*/ 457200 h 457200"/>
                <a:gd name="connsiteX1" fmla="*/ 87923 w 104212"/>
                <a:gd name="connsiteY1" fmla="*/ 0 h 457200"/>
                <a:gd name="connsiteX2" fmla="*/ 87923 w 104212"/>
                <a:gd name="connsiteY2" fmla="*/ 0 h 457200"/>
                <a:gd name="connsiteX0" fmla="*/ 0 w 89660"/>
                <a:gd name="connsiteY0" fmla="*/ 503909 h 503909"/>
                <a:gd name="connsiteX1" fmla="*/ 87923 w 89660"/>
                <a:gd name="connsiteY1" fmla="*/ 46709 h 503909"/>
                <a:gd name="connsiteX2" fmla="*/ 55890 w 89660"/>
                <a:gd name="connsiteY2" fmla="*/ 5890 h 503909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67538"/>
                <a:gd name="connsiteY0" fmla="*/ 482469 h 482469"/>
                <a:gd name="connsiteX1" fmla="*/ 67538 w 67538"/>
                <a:gd name="connsiteY1" fmla="*/ 0 h 482469"/>
                <a:gd name="connsiteX0" fmla="*/ 0 w 88163"/>
                <a:gd name="connsiteY0" fmla="*/ 482469 h 482469"/>
                <a:gd name="connsiteX1" fmla="*/ 67538 w 88163"/>
                <a:gd name="connsiteY1" fmla="*/ 0 h 482469"/>
                <a:gd name="connsiteX0" fmla="*/ 0 w 87198"/>
                <a:gd name="connsiteY0" fmla="*/ 482469 h 482469"/>
                <a:gd name="connsiteX1" fmla="*/ 67538 w 87198"/>
                <a:gd name="connsiteY1" fmla="*/ 0 h 482469"/>
                <a:gd name="connsiteX0" fmla="*/ 0 w 87198"/>
                <a:gd name="connsiteY0" fmla="*/ 482469 h 482469"/>
                <a:gd name="connsiteX1" fmla="*/ 67537 w 87198"/>
                <a:gd name="connsiteY1" fmla="*/ 0 h 482469"/>
                <a:gd name="connsiteX0" fmla="*/ 0 w 110277"/>
                <a:gd name="connsiteY0" fmla="*/ 482469 h 482469"/>
                <a:gd name="connsiteX1" fmla="*/ 67537 w 110277"/>
                <a:gd name="connsiteY1" fmla="*/ 0 h 482469"/>
                <a:gd name="connsiteX0" fmla="*/ 0 w 106779"/>
                <a:gd name="connsiteY0" fmla="*/ 482469 h 482469"/>
                <a:gd name="connsiteX1" fmla="*/ 67537 w 106779"/>
                <a:gd name="connsiteY1" fmla="*/ 0 h 482469"/>
                <a:gd name="connsiteX0" fmla="*/ 0 w 130304"/>
                <a:gd name="connsiteY0" fmla="*/ 421278 h 421278"/>
                <a:gd name="connsiteX1" fmla="*/ 94906 w 130304"/>
                <a:gd name="connsiteY1" fmla="*/ 0 h 421278"/>
                <a:gd name="connsiteX0" fmla="*/ 0 w 99308"/>
                <a:gd name="connsiteY0" fmla="*/ 421278 h 421278"/>
                <a:gd name="connsiteX1" fmla="*/ 94906 w 99308"/>
                <a:gd name="connsiteY1" fmla="*/ 0 h 421278"/>
                <a:gd name="connsiteX0" fmla="*/ 0 w 118913"/>
                <a:gd name="connsiteY0" fmla="*/ 421278 h 421278"/>
                <a:gd name="connsiteX1" fmla="*/ 94906 w 118913"/>
                <a:gd name="connsiteY1" fmla="*/ 0 h 421278"/>
                <a:gd name="connsiteX0" fmla="*/ 0 w 112971"/>
                <a:gd name="connsiteY0" fmla="*/ 434849 h 434849"/>
                <a:gd name="connsiteX1" fmla="*/ 88248 w 112971"/>
                <a:gd name="connsiteY1" fmla="*/ 0 h 43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971" h="434849">
                  <a:moveTo>
                    <a:pt x="0" y="434849"/>
                  </a:moveTo>
                  <a:cubicBezTo>
                    <a:pt x="11835" y="177485"/>
                    <a:pt x="173508" y="108365"/>
                    <a:pt x="88248" y="0"/>
                  </a:cubicBez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7503530F-CA0E-46F6-84A8-3DDE30AA1C58}"/>
                </a:ext>
              </a:extLst>
            </p:cNvPr>
            <p:cNvSpPr/>
            <p:nvPr/>
          </p:nvSpPr>
          <p:spPr>
            <a:xfrm rot="20777649">
              <a:off x="2474916" y="1650108"/>
              <a:ext cx="126007" cy="71208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106562"/>
                <a:gd name="connsiteY0" fmla="*/ 457200 h 457200"/>
                <a:gd name="connsiteX1" fmla="*/ 106562 w 106562"/>
                <a:gd name="connsiteY1" fmla="*/ 202828 h 457200"/>
                <a:gd name="connsiteX2" fmla="*/ 87923 w 106562"/>
                <a:gd name="connsiteY2" fmla="*/ 0 h 457200"/>
                <a:gd name="connsiteX3" fmla="*/ 87923 w 106562"/>
                <a:gd name="connsiteY3" fmla="*/ 0 h 457200"/>
                <a:gd name="connsiteX0" fmla="*/ 0 w 117378"/>
                <a:gd name="connsiteY0" fmla="*/ 457200 h 457200"/>
                <a:gd name="connsiteX1" fmla="*/ 106562 w 117378"/>
                <a:gd name="connsiteY1" fmla="*/ 202828 h 457200"/>
                <a:gd name="connsiteX2" fmla="*/ 87923 w 117378"/>
                <a:gd name="connsiteY2" fmla="*/ 0 h 457200"/>
                <a:gd name="connsiteX3" fmla="*/ 87923 w 117378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103296"/>
                <a:gd name="connsiteY0" fmla="*/ 457200 h 457200"/>
                <a:gd name="connsiteX1" fmla="*/ 87923 w 103296"/>
                <a:gd name="connsiteY1" fmla="*/ 0 h 457200"/>
                <a:gd name="connsiteX0" fmla="*/ 0 w 103740"/>
                <a:gd name="connsiteY0" fmla="*/ 457200 h 457200"/>
                <a:gd name="connsiteX1" fmla="*/ 87923 w 103740"/>
                <a:gd name="connsiteY1" fmla="*/ 0 h 457200"/>
                <a:gd name="connsiteX0" fmla="*/ 0 w 79462"/>
                <a:gd name="connsiteY0" fmla="*/ 494184 h 494184"/>
                <a:gd name="connsiteX1" fmla="*/ 60240 w 79462"/>
                <a:gd name="connsiteY1" fmla="*/ 0 h 494184"/>
                <a:gd name="connsiteX0" fmla="*/ 0 w 115519"/>
                <a:gd name="connsiteY0" fmla="*/ 494184 h 494184"/>
                <a:gd name="connsiteX1" fmla="*/ 60240 w 115519"/>
                <a:gd name="connsiteY1" fmla="*/ 0 h 494184"/>
                <a:gd name="connsiteX0" fmla="*/ 0 w 111483"/>
                <a:gd name="connsiteY0" fmla="*/ 509720 h 509720"/>
                <a:gd name="connsiteX1" fmla="*/ 55164 w 111483"/>
                <a:gd name="connsiteY1" fmla="*/ 0 h 509720"/>
                <a:gd name="connsiteX0" fmla="*/ 0 w 101871"/>
                <a:gd name="connsiteY0" fmla="*/ 529417 h 529417"/>
                <a:gd name="connsiteX1" fmla="*/ 42877 w 101871"/>
                <a:gd name="connsiteY1" fmla="*/ 0 h 529417"/>
                <a:gd name="connsiteX0" fmla="*/ 0 w 116244"/>
                <a:gd name="connsiteY0" fmla="*/ 529417 h 529417"/>
                <a:gd name="connsiteX1" fmla="*/ 42877 w 116244"/>
                <a:gd name="connsiteY1" fmla="*/ 0 h 529417"/>
                <a:gd name="connsiteX0" fmla="*/ 0 w 126007"/>
                <a:gd name="connsiteY0" fmla="*/ 475304 h 475304"/>
                <a:gd name="connsiteX1" fmla="*/ 55464 w 126007"/>
                <a:gd name="connsiteY1" fmla="*/ -1 h 475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007" h="475304">
                  <a:moveTo>
                    <a:pt x="0" y="475304"/>
                  </a:moveTo>
                  <a:cubicBezTo>
                    <a:pt x="34135" y="227653"/>
                    <a:pt x="227963" y="230078"/>
                    <a:pt x="55464" y="-1"/>
                  </a:cubicBez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25" name="Group 824">
              <a:extLst>
                <a:ext uri="{FF2B5EF4-FFF2-40B4-BE49-F238E27FC236}">
                  <a16:creationId xmlns:a16="http://schemas.microsoft.com/office/drawing/2014/main" id="{2C734328-B054-44B2-BD4C-B2E9D4F7E138}"/>
                </a:ext>
              </a:extLst>
            </p:cNvPr>
            <p:cNvGrpSpPr/>
            <p:nvPr/>
          </p:nvGrpSpPr>
          <p:grpSpPr>
            <a:xfrm>
              <a:off x="1275016" y="2359168"/>
              <a:ext cx="2555300" cy="4258147"/>
              <a:chOff x="8352377" y="4105120"/>
              <a:chExt cx="1021307" cy="1701904"/>
            </a:xfrm>
          </p:grpSpPr>
          <p:pic>
            <p:nvPicPr>
              <p:cNvPr id="828" name="Graphic 827">
                <a:extLst>
                  <a:ext uri="{FF2B5EF4-FFF2-40B4-BE49-F238E27FC236}">
                    <a16:creationId xmlns:a16="http://schemas.microsoft.com/office/drawing/2014/main" id="{09036A0E-25BA-4A7E-AD08-BD9D0C7A30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2377" y="4105120"/>
                <a:ext cx="1021307" cy="1701904"/>
              </a:xfrm>
              <a:custGeom>
                <a:avLst/>
                <a:gdLst>
                  <a:gd name="connsiteX0" fmla="*/ 510654 w 1021307"/>
                  <a:gd name="connsiteY0" fmla="*/ 200180 h 1701904"/>
                  <a:gd name="connsiteX1" fmla="*/ 440415 w 1021307"/>
                  <a:gd name="connsiteY1" fmla="*/ 270419 h 1701904"/>
                  <a:gd name="connsiteX2" fmla="*/ 510654 w 1021307"/>
                  <a:gd name="connsiteY2" fmla="*/ 340658 h 1701904"/>
                  <a:gd name="connsiteX3" fmla="*/ 580893 w 1021307"/>
                  <a:gd name="connsiteY3" fmla="*/ 270419 h 1701904"/>
                  <a:gd name="connsiteX4" fmla="*/ 510654 w 1021307"/>
                  <a:gd name="connsiteY4" fmla="*/ 200180 h 1701904"/>
                  <a:gd name="connsiteX5" fmla="*/ 0 w 1021307"/>
                  <a:gd name="connsiteY5" fmla="*/ 0 h 1701904"/>
                  <a:gd name="connsiteX6" fmla="*/ 1021307 w 1021307"/>
                  <a:gd name="connsiteY6" fmla="*/ 0 h 1701904"/>
                  <a:gd name="connsiteX7" fmla="*/ 1021307 w 1021307"/>
                  <a:gd name="connsiteY7" fmla="*/ 1701904 h 1701904"/>
                  <a:gd name="connsiteX8" fmla="*/ 0 w 1021307"/>
                  <a:gd name="connsiteY8" fmla="*/ 1701904 h 170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307" h="1701904">
                    <a:moveTo>
                      <a:pt x="510654" y="200180"/>
                    </a:moveTo>
                    <a:cubicBezTo>
                      <a:pt x="471862" y="200180"/>
                      <a:pt x="440415" y="231627"/>
                      <a:pt x="440415" y="270419"/>
                    </a:cubicBezTo>
                    <a:cubicBezTo>
                      <a:pt x="440415" y="309211"/>
                      <a:pt x="471862" y="340658"/>
                      <a:pt x="510654" y="340658"/>
                    </a:cubicBezTo>
                    <a:cubicBezTo>
                      <a:pt x="549446" y="340658"/>
                      <a:pt x="580893" y="309211"/>
                      <a:pt x="580893" y="270419"/>
                    </a:cubicBezTo>
                    <a:cubicBezTo>
                      <a:pt x="580893" y="231627"/>
                      <a:pt x="549446" y="200180"/>
                      <a:pt x="510654" y="200180"/>
                    </a:cubicBezTo>
                    <a:close/>
                    <a:moveTo>
                      <a:pt x="0" y="0"/>
                    </a:moveTo>
                    <a:lnTo>
                      <a:pt x="1021307" y="0"/>
                    </a:lnTo>
                    <a:lnTo>
                      <a:pt x="1021307" y="1701904"/>
                    </a:lnTo>
                    <a:lnTo>
                      <a:pt x="0" y="1701904"/>
                    </a:lnTo>
                    <a:close/>
                  </a:path>
                </a:pathLst>
              </a:custGeom>
            </p:spPr>
          </p:pic>
          <p:pic>
            <p:nvPicPr>
              <p:cNvPr id="829" name="Graphic 828">
                <a:extLst>
                  <a:ext uri="{FF2B5EF4-FFF2-40B4-BE49-F238E27FC236}">
                    <a16:creationId xmlns:a16="http://schemas.microsoft.com/office/drawing/2014/main" id="{496B86E7-5216-4BD1-B7C0-D826A6F838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429718" y="4221533"/>
                <a:ext cx="866624" cy="1502991"/>
              </a:xfrm>
              <a:prstGeom prst="rect">
                <a:avLst/>
              </a:prstGeom>
            </p:spPr>
          </p:pic>
        </p:grp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250211A0-FD54-4E3C-9FA5-2FBCF86C40C5}"/>
                </a:ext>
              </a:extLst>
            </p:cNvPr>
            <p:cNvSpPr/>
            <p:nvPr/>
          </p:nvSpPr>
          <p:spPr>
            <a:xfrm>
              <a:off x="2614266" y="2378115"/>
              <a:ext cx="87923" cy="513165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30C478CD-C098-41A9-9265-002E51A84E3C}"/>
                </a:ext>
              </a:extLst>
            </p:cNvPr>
            <p:cNvSpPr/>
            <p:nvPr/>
          </p:nvSpPr>
          <p:spPr>
            <a:xfrm rot="20777649">
              <a:off x="2451451" y="2370181"/>
              <a:ext cx="87923" cy="50676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0" name="Group 829">
            <a:extLst>
              <a:ext uri="{FF2B5EF4-FFF2-40B4-BE49-F238E27FC236}">
                <a16:creationId xmlns:a16="http://schemas.microsoft.com/office/drawing/2014/main" id="{1ED4811E-C1A5-40B7-8099-C9DF758FAB03}"/>
              </a:ext>
            </a:extLst>
          </p:cNvPr>
          <p:cNvGrpSpPr/>
          <p:nvPr/>
        </p:nvGrpSpPr>
        <p:grpSpPr>
          <a:xfrm rot="18723894">
            <a:off x="4632624" y="3673157"/>
            <a:ext cx="1381362" cy="2742484"/>
            <a:chOff x="1275016" y="1544153"/>
            <a:chExt cx="2555300" cy="5073162"/>
          </a:xfrm>
        </p:grpSpPr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DE7384DE-FF2E-40C0-8973-3E84CA407B18}"/>
                </a:ext>
              </a:extLst>
            </p:cNvPr>
            <p:cNvSpPr/>
            <p:nvPr/>
          </p:nvSpPr>
          <p:spPr>
            <a:xfrm>
              <a:off x="2646488" y="1684984"/>
              <a:ext cx="70512" cy="697731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8668"/>
                <a:gd name="connsiteY0" fmla="*/ 457200 h 457200"/>
                <a:gd name="connsiteX1" fmla="*/ 87923 w 88668"/>
                <a:gd name="connsiteY1" fmla="*/ 0 h 457200"/>
                <a:gd name="connsiteX2" fmla="*/ 87923 w 88668"/>
                <a:gd name="connsiteY2" fmla="*/ 0 h 457200"/>
                <a:gd name="connsiteX0" fmla="*/ 0 w 88591"/>
                <a:gd name="connsiteY0" fmla="*/ 457200 h 457200"/>
                <a:gd name="connsiteX1" fmla="*/ 87923 w 88591"/>
                <a:gd name="connsiteY1" fmla="*/ 0 h 457200"/>
                <a:gd name="connsiteX2" fmla="*/ 87923 w 88591"/>
                <a:gd name="connsiteY2" fmla="*/ 0 h 457200"/>
                <a:gd name="connsiteX0" fmla="*/ 0 w 104212"/>
                <a:gd name="connsiteY0" fmla="*/ 457200 h 457200"/>
                <a:gd name="connsiteX1" fmla="*/ 87923 w 104212"/>
                <a:gd name="connsiteY1" fmla="*/ 0 h 457200"/>
                <a:gd name="connsiteX2" fmla="*/ 87923 w 104212"/>
                <a:gd name="connsiteY2" fmla="*/ 0 h 457200"/>
                <a:gd name="connsiteX0" fmla="*/ 0 w 89660"/>
                <a:gd name="connsiteY0" fmla="*/ 503909 h 503909"/>
                <a:gd name="connsiteX1" fmla="*/ 87923 w 89660"/>
                <a:gd name="connsiteY1" fmla="*/ 46709 h 503909"/>
                <a:gd name="connsiteX2" fmla="*/ 55890 w 89660"/>
                <a:gd name="connsiteY2" fmla="*/ 5890 h 503909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67538"/>
                <a:gd name="connsiteY0" fmla="*/ 482469 h 482469"/>
                <a:gd name="connsiteX1" fmla="*/ 67538 w 67538"/>
                <a:gd name="connsiteY1" fmla="*/ 0 h 482469"/>
                <a:gd name="connsiteX0" fmla="*/ 0 w 88163"/>
                <a:gd name="connsiteY0" fmla="*/ 482469 h 482469"/>
                <a:gd name="connsiteX1" fmla="*/ 67538 w 88163"/>
                <a:gd name="connsiteY1" fmla="*/ 0 h 482469"/>
                <a:gd name="connsiteX0" fmla="*/ 0 w 87198"/>
                <a:gd name="connsiteY0" fmla="*/ 482469 h 482469"/>
                <a:gd name="connsiteX1" fmla="*/ 67538 w 87198"/>
                <a:gd name="connsiteY1" fmla="*/ 0 h 482469"/>
                <a:gd name="connsiteX0" fmla="*/ 0 w 87198"/>
                <a:gd name="connsiteY0" fmla="*/ 482469 h 482469"/>
                <a:gd name="connsiteX1" fmla="*/ 67537 w 87198"/>
                <a:gd name="connsiteY1" fmla="*/ 0 h 482469"/>
                <a:gd name="connsiteX0" fmla="*/ 0 w 110277"/>
                <a:gd name="connsiteY0" fmla="*/ 482469 h 482469"/>
                <a:gd name="connsiteX1" fmla="*/ 67537 w 110277"/>
                <a:gd name="connsiteY1" fmla="*/ 0 h 482469"/>
                <a:gd name="connsiteX0" fmla="*/ 0 w 106779"/>
                <a:gd name="connsiteY0" fmla="*/ 482469 h 482469"/>
                <a:gd name="connsiteX1" fmla="*/ 67537 w 106779"/>
                <a:gd name="connsiteY1" fmla="*/ 0 h 482469"/>
                <a:gd name="connsiteX0" fmla="*/ 0 w 70394"/>
                <a:gd name="connsiteY0" fmla="*/ 482469 h 482469"/>
                <a:gd name="connsiteX1" fmla="*/ 67537 w 70394"/>
                <a:gd name="connsiteY1" fmla="*/ 0 h 482469"/>
                <a:gd name="connsiteX0" fmla="*/ 0 w 67854"/>
                <a:gd name="connsiteY0" fmla="*/ 448228 h 448228"/>
                <a:gd name="connsiteX1" fmla="*/ 64908 w 67854"/>
                <a:gd name="connsiteY1" fmla="*/ 0 h 448228"/>
                <a:gd name="connsiteX0" fmla="*/ 0 w 58559"/>
                <a:gd name="connsiteY0" fmla="*/ 465726 h 465726"/>
                <a:gd name="connsiteX1" fmla="*/ 55231 w 58559"/>
                <a:gd name="connsiteY1" fmla="*/ 1 h 465726"/>
                <a:gd name="connsiteX0" fmla="*/ 0 w 70513"/>
                <a:gd name="connsiteY0" fmla="*/ 465725 h 465725"/>
                <a:gd name="connsiteX1" fmla="*/ 55231 w 70513"/>
                <a:gd name="connsiteY1" fmla="*/ 0 h 46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13" h="465725">
                  <a:moveTo>
                    <a:pt x="0" y="465725"/>
                  </a:moveTo>
                  <a:cubicBezTo>
                    <a:pt x="11835" y="208361"/>
                    <a:pt x="106934" y="133065"/>
                    <a:pt x="55231" y="0"/>
                  </a:cubicBez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AADB0BE7-6D6F-4238-9B1C-C92C457437ED}"/>
                </a:ext>
              </a:extLst>
            </p:cNvPr>
            <p:cNvSpPr/>
            <p:nvPr/>
          </p:nvSpPr>
          <p:spPr>
            <a:xfrm rot="20777649">
              <a:off x="2462181" y="1544153"/>
              <a:ext cx="160581" cy="815414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106562"/>
                <a:gd name="connsiteY0" fmla="*/ 457200 h 457200"/>
                <a:gd name="connsiteX1" fmla="*/ 106562 w 106562"/>
                <a:gd name="connsiteY1" fmla="*/ 202828 h 457200"/>
                <a:gd name="connsiteX2" fmla="*/ 87923 w 106562"/>
                <a:gd name="connsiteY2" fmla="*/ 0 h 457200"/>
                <a:gd name="connsiteX3" fmla="*/ 87923 w 106562"/>
                <a:gd name="connsiteY3" fmla="*/ 0 h 457200"/>
                <a:gd name="connsiteX0" fmla="*/ 0 w 117378"/>
                <a:gd name="connsiteY0" fmla="*/ 457200 h 457200"/>
                <a:gd name="connsiteX1" fmla="*/ 106562 w 117378"/>
                <a:gd name="connsiteY1" fmla="*/ 202828 h 457200"/>
                <a:gd name="connsiteX2" fmla="*/ 87923 w 117378"/>
                <a:gd name="connsiteY2" fmla="*/ 0 h 457200"/>
                <a:gd name="connsiteX3" fmla="*/ 87923 w 117378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103296"/>
                <a:gd name="connsiteY0" fmla="*/ 457200 h 457200"/>
                <a:gd name="connsiteX1" fmla="*/ 87923 w 103296"/>
                <a:gd name="connsiteY1" fmla="*/ 0 h 457200"/>
                <a:gd name="connsiteX0" fmla="*/ 0 w 103740"/>
                <a:gd name="connsiteY0" fmla="*/ 457200 h 457200"/>
                <a:gd name="connsiteX1" fmla="*/ 87923 w 103740"/>
                <a:gd name="connsiteY1" fmla="*/ 0 h 457200"/>
                <a:gd name="connsiteX0" fmla="*/ 0 w 79462"/>
                <a:gd name="connsiteY0" fmla="*/ 494184 h 494184"/>
                <a:gd name="connsiteX1" fmla="*/ 60240 w 79462"/>
                <a:gd name="connsiteY1" fmla="*/ 0 h 494184"/>
                <a:gd name="connsiteX0" fmla="*/ 0 w 115519"/>
                <a:gd name="connsiteY0" fmla="*/ 494184 h 494184"/>
                <a:gd name="connsiteX1" fmla="*/ 60240 w 115519"/>
                <a:gd name="connsiteY1" fmla="*/ 0 h 494184"/>
                <a:gd name="connsiteX0" fmla="*/ 0 w 111483"/>
                <a:gd name="connsiteY0" fmla="*/ 509720 h 509720"/>
                <a:gd name="connsiteX1" fmla="*/ 55164 w 111483"/>
                <a:gd name="connsiteY1" fmla="*/ 0 h 509720"/>
                <a:gd name="connsiteX0" fmla="*/ 0 w 101871"/>
                <a:gd name="connsiteY0" fmla="*/ 529417 h 529417"/>
                <a:gd name="connsiteX1" fmla="*/ 42877 w 101871"/>
                <a:gd name="connsiteY1" fmla="*/ 0 h 529417"/>
                <a:gd name="connsiteX0" fmla="*/ 0 w 116244"/>
                <a:gd name="connsiteY0" fmla="*/ 529417 h 529417"/>
                <a:gd name="connsiteX1" fmla="*/ 42877 w 116244"/>
                <a:gd name="connsiteY1" fmla="*/ 0 h 529417"/>
                <a:gd name="connsiteX0" fmla="*/ 0 w 200697"/>
                <a:gd name="connsiteY0" fmla="*/ 519167 h 519167"/>
                <a:gd name="connsiteX1" fmla="*/ 145508 w 200697"/>
                <a:gd name="connsiteY1" fmla="*/ 0 h 519167"/>
                <a:gd name="connsiteX0" fmla="*/ 0 w 145509"/>
                <a:gd name="connsiteY0" fmla="*/ 519167 h 519167"/>
                <a:gd name="connsiteX1" fmla="*/ 145508 w 145509"/>
                <a:gd name="connsiteY1" fmla="*/ 0 h 519167"/>
                <a:gd name="connsiteX0" fmla="*/ 0 w 171812"/>
                <a:gd name="connsiteY0" fmla="*/ 552261 h 552261"/>
                <a:gd name="connsiteX1" fmla="*/ 171812 w 171812"/>
                <a:gd name="connsiteY1" fmla="*/ 1 h 552261"/>
                <a:gd name="connsiteX0" fmla="*/ 0 w 171812"/>
                <a:gd name="connsiteY0" fmla="*/ 552260 h 552260"/>
                <a:gd name="connsiteX1" fmla="*/ 171812 w 171812"/>
                <a:gd name="connsiteY1" fmla="*/ 0 h 552260"/>
                <a:gd name="connsiteX0" fmla="*/ 0 w 160582"/>
                <a:gd name="connsiteY0" fmla="*/ 544277 h 544277"/>
                <a:gd name="connsiteX1" fmla="*/ 160581 w 160582"/>
                <a:gd name="connsiteY1" fmla="*/ 0 h 54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0582" h="544277">
                  <a:moveTo>
                    <a:pt x="0" y="544277"/>
                  </a:moveTo>
                  <a:cubicBezTo>
                    <a:pt x="34135" y="296626"/>
                    <a:pt x="10844" y="239916"/>
                    <a:pt x="160581" y="0"/>
                  </a:cubicBez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33" name="Group 832">
              <a:extLst>
                <a:ext uri="{FF2B5EF4-FFF2-40B4-BE49-F238E27FC236}">
                  <a16:creationId xmlns:a16="http://schemas.microsoft.com/office/drawing/2014/main" id="{E3827B33-4297-45A5-972B-9E414EC136AE}"/>
                </a:ext>
              </a:extLst>
            </p:cNvPr>
            <p:cNvGrpSpPr/>
            <p:nvPr/>
          </p:nvGrpSpPr>
          <p:grpSpPr>
            <a:xfrm>
              <a:off x="1275016" y="2359168"/>
              <a:ext cx="2555300" cy="4258147"/>
              <a:chOff x="8352377" y="4105120"/>
              <a:chExt cx="1021307" cy="1701904"/>
            </a:xfrm>
          </p:grpSpPr>
          <p:pic>
            <p:nvPicPr>
              <p:cNvPr id="836" name="Graphic 835">
                <a:extLst>
                  <a:ext uri="{FF2B5EF4-FFF2-40B4-BE49-F238E27FC236}">
                    <a16:creationId xmlns:a16="http://schemas.microsoft.com/office/drawing/2014/main" id="{B61625A2-CB6F-41D0-9B5C-55C78E5420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2377" y="4105120"/>
                <a:ext cx="1021307" cy="1701904"/>
              </a:xfrm>
              <a:custGeom>
                <a:avLst/>
                <a:gdLst>
                  <a:gd name="connsiteX0" fmla="*/ 510654 w 1021307"/>
                  <a:gd name="connsiteY0" fmla="*/ 200180 h 1701904"/>
                  <a:gd name="connsiteX1" fmla="*/ 440415 w 1021307"/>
                  <a:gd name="connsiteY1" fmla="*/ 270419 h 1701904"/>
                  <a:gd name="connsiteX2" fmla="*/ 510654 w 1021307"/>
                  <a:gd name="connsiteY2" fmla="*/ 340658 h 1701904"/>
                  <a:gd name="connsiteX3" fmla="*/ 580893 w 1021307"/>
                  <a:gd name="connsiteY3" fmla="*/ 270419 h 1701904"/>
                  <a:gd name="connsiteX4" fmla="*/ 510654 w 1021307"/>
                  <a:gd name="connsiteY4" fmla="*/ 200180 h 1701904"/>
                  <a:gd name="connsiteX5" fmla="*/ 0 w 1021307"/>
                  <a:gd name="connsiteY5" fmla="*/ 0 h 1701904"/>
                  <a:gd name="connsiteX6" fmla="*/ 1021307 w 1021307"/>
                  <a:gd name="connsiteY6" fmla="*/ 0 h 1701904"/>
                  <a:gd name="connsiteX7" fmla="*/ 1021307 w 1021307"/>
                  <a:gd name="connsiteY7" fmla="*/ 1701904 h 1701904"/>
                  <a:gd name="connsiteX8" fmla="*/ 0 w 1021307"/>
                  <a:gd name="connsiteY8" fmla="*/ 1701904 h 170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307" h="1701904">
                    <a:moveTo>
                      <a:pt x="510654" y="200180"/>
                    </a:moveTo>
                    <a:cubicBezTo>
                      <a:pt x="471862" y="200180"/>
                      <a:pt x="440415" y="231627"/>
                      <a:pt x="440415" y="270419"/>
                    </a:cubicBezTo>
                    <a:cubicBezTo>
                      <a:pt x="440415" y="309211"/>
                      <a:pt x="471862" y="340658"/>
                      <a:pt x="510654" y="340658"/>
                    </a:cubicBezTo>
                    <a:cubicBezTo>
                      <a:pt x="549446" y="340658"/>
                      <a:pt x="580893" y="309211"/>
                      <a:pt x="580893" y="270419"/>
                    </a:cubicBezTo>
                    <a:cubicBezTo>
                      <a:pt x="580893" y="231627"/>
                      <a:pt x="549446" y="200180"/>
                      <a:pt x="510654" y="200180"/>
                    </a:cubicBezTo>
                    <a:close/>
                    <a:moveTo>
                      <a:pt x="0" y="0"/>
                    </a:moveTo>
                    <a:lnTo>
                      <a:pt x="1021307" y="0"/>
                    </a:lnTo>
                    <a:lnTo>
                      <a:pt x="1021307" y="1701904"/>
                    </a:lnTo>
                    <a:lnTo>
                      <a:pt x="0" y="1701904"/>
                    </a:lnTo>
                    <a:close/>
                  </a:path>
                </a:pathLst>
              </a:custGeom>
            </p:spPr>
          </p:pic>
          <p:pic>
            <p:nvPicPr>
              <p:cNvPr id="837" name="Graphic 836">
                <a:extLst>
                  <a:ext uri="{FF2B5EF4-FFF2-40B4-BE49-F238E27FC236}">
                    <a16:creationId xmlns:a16="http://schemas.microsoft.com/office/drawing/2014/main" id="{34BFE502-CF64-4A9E-944E-AE12CD600C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429718" y="4221533"/>
                <a:ext cx="866624" cy="1502991"/>
              </a:xfrm>
              <a:prstGeom prst="rect">
                <a:avLst/>
              </a:prstGeom>
            </p:spPr>
          </p:pic>
        </p:grp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A1B4C6A4-637E-4985-BF36-F4E944434E45}"/>
                </a:ext>
              </a:extLst>
            </p:cNvPr>
            <p:cNvSpPr/>
            <p:nvPr/>
          </p:nvSpPr>
          <p:spPr>
            <a:xfrm>
              <a:off x="2614266" y="2378115"/>
              <a:ext cx="87923" cy="513165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FD023C93-49B4-466A-9FE8-DA8763BA21A2}"/>
                </a:ext>
              </a:extLst>
            </p:cNvPr>
            <p:cNvSpPr/>
            <p:nvPr/>
          </p:nvSpPr>
          <p:spPr>
            <a:xfrm rot="20777649">
              <a:off x="2451451" y="2370181"/>
              <a:ext cx="87923" cy="50676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38" name="Rounded Rectangle 1">
            <a:extLst>
              <a:ext uri="{FF2B5EF4-FFF2-40B4-BE49-F238E27FC236}">
                <a16:creationId xmlns:a16="http://schemas.microsoft.com/office/drawing/2014/main" id="{CA7A9275-3D3C-4D40-82F4-6376E164FDA8}"/>
              </a:ext>
            </a:extLst>
          </p:cNvPr>
          <p:cNvSpPr>
            <a:spLocks noChangeAspect="1"/>
          </p:cNvSpPr>
          <p:nvPr/>
        </p:nvSpPr>
        <p:spPr>
          <a:xfrm>
            <a:off x="5070580" y="2596835"/>
            <a:ext cx="189890" cy="320450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839" name="자유형: 도형 69">
            <a:extLst>
              <a:ext uri="{FF2B5EF4-FFF2-40B4-BE49-F238E27FC236}">
                <a16:creationId xmlns:a16="http://schemas.microsoft.com/office/drawing/2014/main" id="{1EA0C31B-2E74-44DC-A671-62FE016210A7}"/>
              </a:ext>
            </a:extLst>
          </p:cNvPr>
          <p:cNvSpPr>
            <a:spLocks noChangeAspect="1"/>
          </p:cNvSpPr>
          <p:nvPr/>
        </p:nvSpPr>
        <p:spPr>
          <a:xfrm>
            <a:off x="5174713" y="4850623"/>
            <a:ext cx="197938" cy="320450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840" name="Oval 21">
            <a:extLst>
              <a:ext uri="{FF2B5EF4-FFF2-40B4-BE49-F238E27FC236}">
                <a16:creationId xmlns:a16="http://schemas.microsoft.com/office/drawing/2014/main" id="{0537C1C8-17CE-4050-8BB7-E16D200BC61E}"/>
              </a:ext>
            </a:extLst>
          </p:cNvPr>
          <p:cNvSpPr>
            <a:spLocks noChangeAspect="1"/>
          </p:cNvSpPr>
          <p:nvPr/>
        </p:nvSpPr>
        <p:spPr>
          <a:xfrm rot="20700000">
            <a:off x="5522449" y="3725862"/>
            <a:ext cx="403900" cy="32809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41" name="TextBox 840">
            <a:extLst>
              <a:ext uri="{FF2B5EF4-FFF2-40B4-BE49-F238E27FC236}">
                <a16:creationId xmlns:a16="http://schemas.microsoft.com/office/drawing/2014/main" id="{A8302105-3D6F-4D8B-A892-DCA8C26BAC7A}"/>
              </a:ext>
            </a:extLst>
          </p:cNvPr>
          <p:cNvSpPr txBox="1"/>
          <p:nvPr/>
        </p:nvSpPr>
        <p:spPr>
          <a:xfrm rot="19757355">
            <a:off x="5316453" y="2098139"/>
            <a:ext cx="1147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2" name="TextBox 841">
            <a:extLst>
              <a:ext uri="{FF2B5EF4-FFF2-40B4-BE49-F238E27FC236}">
                <a16:creationId xmlns:a16="http://schemas.microsoft.com/office/drawing/2014/main" id="{FD47927E-AEE8-45A2-9AF8-1A97EE27C19C}"/>
              </a:ext>
            </a:extLst>
          </p:cNvPr>
          <p:cNvSpPr txBox="1"/>
          <p:nvPr/>
        </p:nvSpPr>
        <p:spPr>
          <a:xfrm rot="284593">
            <a:off x="6001330" y="3689547"/>
            <a:ext cx="1147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3" name="TextBox 842">
            <a:extLst>
              <a:ext uri="{FF2B5EF4-FFF2-40B4-BE49-F238E27FC236}">
                <a16:creationId xmlns:a16="http://schemas.microsoft.com/office/drawing/2014/main" id="{3105FA33-A05C-4954-99E0-99F0187FB545}"/>
              </a:ext>
            </a:extLst>
          </p:cNvPr>
          <p:cNvSpPr txBox="1"/>
          <p:nvPr/>
        </p:nvSpPr>
        <p:spPr>
          <a:xfrm rot="2575368">
            <a:off x="5298177" y="5318484"/>
            <a:ext cx="1147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44" name="Group 843">
            <a:extLst>
              <a:ext uri="{FF2B5EF4-FFF2-40B4-BE49-F238E27FC236}">
                <a16:creationId xmlns:a16="http://schemas.microsoft.com/office/drawing/2014/main" id="{802A3F83-10B4-4785-95A6-927A3957EA49}"/>
              </a:ext>
            </a:extLst>
          </p:cNvPr>
          <p:cNvGrpSpPr/>
          <p:nvPr/>
        </p:nvGrpSpPr>
        <p:grpSpPr>
          <a:xfrm>
            <a:off x="7758038" y="3535320"/>
            <a:ext cx="3786262" cy="909377"/>
            <a:chOff x="2079598" y="4324401"/>
            <a:chExt cx="3255729" cy="909377"/>
          </a:xfrm>
        </p:grpSpPr>
        <p:sp>
          <p:nvSpPr>
            <p:cNvPr id="845" name="TextBox 844">
              <a:extLst>
                <a:ext uri="{FF2B5EF4-FFF2-40B4-BE49-F238E27FC236}">
                  <a16:creationId xmlns:a16="http://schemas.microsoft.com/office/drawing/2014/main" id="{C4AB9BC5-399E-47BF-AF82-D34425A88033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46" name="TextBox 845">
              <a:extLst>
                <a:ext uri="{FF2B5EF4-FFF2-40B4-BE49-F238E27FC236}">
                  <a16:creationId xmlns:a16="http://schemas.microsoft.com/office/drawing/2014/main" id="{030C45F4-8647-4913-935A-BD69BCB7B366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47" name="Group 846">
            <a:extLst>
              <a:ext uri="{FF2B5EF4-FFF2-40B4-BE49-F238E27FC236}">
                <a16:creationId xmlns:a16="http://schemas.microsoft.com/office/drawing/2014/main" id="{D57CF65D-E8E5-4418-9E94-157F4133AC91}"/>
              </a:ext>
            </a:extLst>
          </p:cNvPr>
          <p:cNvGrpSpPr/>
          <p:nvPr/>
        </p:nvGrpSpPr>
        <p:grpSpPr>
          <a:xfrm>
            <a:off x="7030480" y="1695609"/>
            <a:ext cx="3786262" cy="909377"/>
            <a:chOff x="2079598" y="4324401"/>
            <a:chExt cx="3255729" cy="909377"/>
          </a:xfrm>
        </p:grpSpPr>
        <p:sp>
          <p:nvSpPr>
            <p:cNvPr id="848" name="TextBox 847">
              <a:extLst>
                <a:ext uri="{FF2B5EF4-FFF2-40B4-BE49-F238E27FC236}">
                  <a16:creationId xmlns:a16="http://schemas.microsoft.com/office/drawing/2014/main" id="{6D092E5B-353E-4D54-8DAA-17ED5730AB10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49" name="TextBox 848">
              <a:extLst>
                <a:ext uri="{FF2B5EF4-FFF2-40B4-BE49-F238E27FC236}">
                  <a16:creationId xmlns:a16="http://schemas.microsoft.com/office/drawing/2014/main" id="{F3BDDE05-AA5F-4AFC-9CD3-670D99D51D8A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50" name="Group 849">
            <a:extLst>
              <a:ext uri="{FF2B5EF4-FFF2-40B4-BE49-F238E27FC236}">
                <a16:creationId xmlns:a16="http://schemas.microsoft.com/office/drawing/2014/main" id="{C8BA1C49-BD1C-49CD-BAA3-6AA2AD819CBA}"/>
              </a:ext>
            </a:extLst>
          </p:cNvPr>
          <p:cNvGrpSpPr/>
          <p:nvPr/>
        </p:nvGrpSpPr>
        <p:grpSpPr>
          <a:xfrm>
            <a:off x="7030480" y="5375031"/>
            <a:ext cx="3786262" cy="909377"/>
            <a:chOff x="2079598" y="4324401"/>
            <a:chExt cx="3255729" cy="909377"/>
          </a:xfrm>
        </p:grpSpPr>
        <p:sp>
          <p:nvSpPr>
            <p:cNvPr id="851" name="TextBox 850">
              <a:extLst>
                <a:ext uri="{FF2B5EF4-FFF2-40B4-BE49-F238E27FC236}">
                  <a16:creationId xmlns:a16="http://schemas.microsoft.com/office/drawing/2014/main" id="{C68BD657-1083-4823-9D10-5627578C16F0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52" name="TextBox 851">
              <a:extLst>
                <a:ext uri="{FF2B5EF4-FFF2-40B4-BE49-F238E27FC236}">
                  <a16:creationId xmlns:a16="http://schemas.microsoft.com/office/drawing/2014/main" id="{DD24800B-D8D8-4605-AE5B-EB75777F9C84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11223</TotalTime>
  <Words>110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32</cp:revision>
  <dcterms:created xsi:type="dcterms:W3CDTF">2018-02-18T19:39:47Z</dcterms:created>
  <dcterms:modified xsi:type="dcterms:W3CDTF">2021-04-15T02:59:35Z</dcterms:modified>
</cp:coreProperties>
</file>