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30" y="4053423"/>
            <a:ext cx="7560837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 OF</a:t>
            </a:r>
            <a:r>
              <a:rPr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23528" y="3549367"/>
            <a:ext cx="75608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7834966" y="346461"/>
            <a:ext cx="937514" cy="230402"/>
            <a:chOff x="3275856" y="1242391"/>
            <a:chExt cx="1656184" cy="407020"/>
          </a:xfrm>
        </p:grpSpPr>
        <p:sp>
          <p:nvSpPr>
            <p:cNvPr id="9" name="Rounded Rectangle 8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15875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2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509</TotalTime>
  <Words>290</Words>
  <Application>Microsoft Office PowerPoint</Application>
  <PresentationFormat>On-screen Show (16:9)</PresentationFormat>
  <Paragraphs>17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26</cp:revision>
  <dcterms:created xsi:type="dcterms:W3CDTF">2014-04-01T16:27:38Z</dcterms:created>
  <dcterms:modified xsi:type="dcterms:W3CDTF">2016-01-21T04:06:52Z</dcterms:modified>
</cp:coreProperties>
</file>