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2014-07-03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5379795" y="339502"/>
            <a:ext cx="3440677" cy="3440677"/>
          </a:xfrm>
          <a:prstGeom prst="ellipse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8"/>
          <p:cNvSpPr/>
          <p:nvPr/>
        </p:nvSpPr>
        <p:spPr>
          <a:xfrm>
            <a:off x="5611526" y="571234"/>
            <a:ext cx="3006459" cy="3006459"/>
          </a:xfrm>
          <a:prstGeom prst="ellipse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TextBox 9"/>
          <p:cNvSpPr txBox="1"/>
          <p:nvPr/>
        </p:nvSpPr>
        <p:spPr>
          <a:xfrm>
            <a:off x="5429420" y="2252304"/>
            <a:ext cx="33522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5429420" y="1244191"/>
            <a:ext cx="335224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  <a:endParaRPr lang="en-US" altLang="ko-KR" sz="3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6567927" y="2756360"/>
            <a:ext cx="1214356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79712" y="1131590"/>
            <a:ext cx="6707088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106</Words>
  <Application>Microsoft Office PowerPoint</Application>
  <PresentationFormat>On-screen Show (16:9)</PresentationFormat>
  <Paragraphs>11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2014-07-03T08:23:44Z</dcterms:modified>
</cp:coreProperties>
</file>