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456" name="Group 11">
            <a:extLst>
              <a:ext uri="{FF2B5EF4-FFF2-40B4-BE49-F238E27FC236}">
                <a16:creationId xmlns:a16="http://schemas.microsoft.com/office/drawing/2014/main" id="{A5570E6E-8C77-458A-90C7-A9F902E4A375}"/>
              </a:ext>
            </a:extLst>
          </p:cNvPr>
          <p:cNvGrpSpPr>
            <a:grpSpLocks noChangeAspect="1"/>
          </p:cNvGrpSpPr>
          <p:nvPr/>
        </p:nvGrpSpPr>
        <p:grpSpPr>
          <a:xfrm>
            <a:off x="6373153" y="1799605"/>
            <a:ext cx="1217610" cy="4344082"/>
            <a:chOff x="3303186" y="2057490"/>
            <a:chExt cx="1009050" cy="3600000"/>
          </a:xfrm>
        </p:grpSpPr>
        <p:sp>
          <p:nvSpPr>
            <p:cNvPr id="5457" name="Freeform 9">
              <a:extLst>
                <a:ext uri="{FF2B5EF4-FFF2-40B4-BE49-F238E27FC236}">
                  <a16:creationId xmlns:a16="http://schemas.microsoft.com/office/drawing/2014/main" id="{85BA7EAE-B97F-4C6B-B2CC-5215C7B0C1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58" name="Freeform 9">
              <a:extLst>
                <a:ext uri="{FF2B5EF4-FFF2-40B4-BE49-F238E27FC236}">
                  <a16:creationId xmlns:a16="http://schemas.microsoft.com/office/drawing/2014/main" id="{DA6359FC-4D62-4243-93C9-A2712594CD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59" name="Freeform 9">
              <a:extLst>
                <a:ext uri="{FF2B5EF4-FFF2-40B4-BE49-F238E27FC236}">
                  <a16:creationId xmlns:a16="http://schemas.microsoft.com/office/drawing/2014/main" id="{DC87DB98-929C-49EE-879B-881CCD0C61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0" name="Freeform 9">
              <a:extLst>
                <a:ext uri="{FF2B5EF4-FFF2-40B4-BE49-F238E27FC236}">
                  <a16:creationId xmlns:a16="http://schemas.microsoft.com/office/drawing/2014/main" id="{CA283228-2321-4F4D-A56B-1A8B169E9B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1" name="Freeform 9">
              <a:extLst>
                <a:ext uri="{FF2B5EF4-FFF2-40B4-BE49-F238E27FC236}">
                  <a16:creationId xmlns:a16="http://schemas.microsoft.com/office/drawing/2014/main" id="{C8F46AFB-2507-4BC4-810A-A8B5301F55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2" name="Freeform 9">
              <a:extLst>
                <a:ext uri="{FF2B5EF4-FFF2-40B4-BE49-F238E27FC236}">
                  <a16:creationId xmlns:a16="http://schemas.microsoft.com/office/drawing/2014/main" id="{C13BD5C6-07EE-426F-8127-74D63D237F5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3" name="Freeform 9">
              <a:extLst>
                <a:ext uri="{FF2B5EF4-FFF2-40B4-BE49-F238E27FC236}">
                  <a16:creationId xmlns:a16="http://schemas.microsoft.com/office/drawing/2014/main" id="{82D8C9D4-DFC1-4786-B64E-56E04E70BA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4" name="Freeform 9">
              <a:extLst>
                <a:ext uri="{FF2B5EF4-FFF2-40B4-BE49-F238E27FC236}">
                  <a16:creationId xmlns:a16="http://schemas.microsoft.com/office/drawing/2014/main" id="{76B16DC0-2EAD-45EC-9AFB-E900EFF25F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5" name="Freeform 9">
              <a:extLst>
                <a:ext uri="{FF2B5EF4-FFF2-40B4-BE49-F238E27FC236}">
                  <a16:creationId xmlns:a16="http://schemas.microsoft.com/office/drawing/2014/main" id="{6A1E2B3D-848E-4BE9-AC9E-E28AD3AE875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6" name="Freeform 9">
              <a:extLst>
                <a:ext uri="{FF2B5EF4-FFF2-40B4-BE49-F238E27FC236}">
                  <a16:creationId xmlns:a16="http://schemas.microsoft.com/office/drawing/2014/main" id="{083DAB34-F3B2-4189-A4CC-7D515C934B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5467" name="Group 10">
            <a:extLst>
              <a:ext uri="{FF2B5EF4-FFF2-40B4-BE49-F238E27FC236}">
                <a16:creationId xmlns:a16="http://schemas.microsoft.com/office/drawing/2014/main" id="{C241B8F0-6857-4BFC-B171-5DAD9E550F2F}"/>
              </a:ext>
            </a:extLst>
          </p:cNvPr>
          <p:cNvGrpSpPr>
            <a:grpSpLocks noChangeAspect="1"/>
          </p:cNvGrpSpPr>
          <p:nvPr/>
        </p:nvGrpSpPr>
        <p:grpSpPr>
          <a:xfrm>
            <a:off x="1085467" y="1823687"/>
            <a:ext cx="1242107" cy="4320000"/>
            <a:chOff x="1755471" y="2057490"/>
            <a:chExt cx="1035089" cy="3600000"/>
          </a:xfrm>
        </p:grpSpPr>
        <p:sp>
          <p:nvSpPr>
            <p:cNvPr id="5468" name="Freeform 18">
              <a:extLst>
                <a:ext uri="{FF2B5EF4-FFF2-40B4-BE49-F238E27FC236}">
                  <a16:creationId xmlns:a16="http://schemas.microsoft.com/office/drawing/2014/main" id="{9E67C051-F2E1-41EB-90D7-D187C3463D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9" name="Freeform 18">
              <a:extLst>
                <a:ext uri="{FF2B5EF4-FFF2-40B4-BE49-F238E27FC236}">
                  <a16:creationId xmlns:a16="http://schemas.microsoft.com/office/drawing/2014/main" id="{9CA50C40-1893-4667-A487-9C2CFBBFD9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0" name="Freeform 18">
              <a:extLst>
                <a:ext uri="{FF2B5EF4-FFF2-40B4-BE49-F238E27FC236}">
                  <a16:creationId xmlns:a16="http://schemas.microsoft.com/office/drawing/2014/main" id="{88994D52-8738-4C84-9B02-F9B0A208AB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1" name="Freeform 18">
              <a:extLst>
                <a:ext uri="{FF2B5EF4-FFF2-40B4-BE49-F238E27FC236}">
                  <a16:creationId xmlns:a16="http://schemas.microsoft.com/office/drawing/2014/main" id="{D58D5B44-0D3C-4DC6-A60F-EB6ED693D0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2" name="Freeform 18">
              <a:extLst>
                <a:ext uri="{FF2B5EF4-FFF2-40B4-BE49-F238E27FC236}">
                  <a16:creationId xmlns:a16="http://schemas.microsoft.com/office/drawing/2014/main" id="{6628A62F-05FC-4233-B8EB-2C783213AC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3" name="Freeform 18">
              <a:extLst>
                <a:ext uri="{FF2B5EF4-FFF2-40B4-BE49-F238E27FC236}">
                  <a16:creationId xmlns:a16="http://schemas.microsoft.com/office/drawing/2014/main" id="{18F81B1E-1224-47FA-897B-E8A2472181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4" name="Freeform 18">
              <a:extLst>
                <a:ext uri="{FF2B5EF4-FFF2-40B4-BE49-F238E27FC236}">
                  <a16:creationId xmlns:a16="http://schemas.microsoft.com/office/drawing/2014/main" id="{60D06F69-0AC4-4540-B6E1-01770D220B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5" name="Freeform 18">
              <a:extLst>
                <a:ext uri="{FF2B5EF4-FFF2-40B4-BE49-F238E27FC236}">
                  <a16:creationId xmlns:a16="http://schemas.microsoft.com/office/drawing/2014/main" id="{3B6263D8-F5E3-4947-AE3B-99C9B586FA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6" name="Freeform 18">
              <a:extLst>
                <a:ext uri="{FF2B5EF4-FFF2-40B4-BE49-F238E27FC236}">
                  <a16:creationId xmlns:a16="http://schemas.microsoft.com/office/drawing/2014/main" id="{542384BC-AC9E-41D0-A5C5-0551E18A79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7" name="Freeform 18">
              <a:extLst>
                <a:ext uri="{FF2B5EF4-FFF2-40B4-BE49-F238E27FC236}">
                  <a16:creationId xmlns:a16="http://schemas.microsoft.com/office/drawing/2014/main" id="{06EAE307-DE83-4587-BB95-AB2C3D9AED4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5478" name="Rectangle 4">
            <a:extLst>
              <a:ext uri="{FF2B5EF4-FFF2-40B4-BE49-F238E27FC236}">
                <a16:creationId xmlns:a16="http://schemas.microsoft.com/office/drawing/2014/main" id="{74D99712-15A6-423A-A6A1-FF6953B8F059}"/>
              </a:ext>
            </a:extLst>
          </p:cNvPr>
          <p:cNvSpPr/>
          <p:nvPr/>
        </p:nvSpPr>
        <p:spPr>
          <a:xfrm>
            <a:off x="2933877" y="204651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479" name="Rectangle 6">
            <a:extLst>
              <a:ext uri="{FF2B5EF4-FFF2-40B4-BE49-F238E27FC236}">
                <a16:creationId xmlns:a16="http://schemas.microsoft.com/office/drawing/2014/main" id="{1695DDC5-0E89-45BA-A74A-7BBBBC603EC2}"/>
              </a:ext>
            </a:extLst>
          </p:cNvPr>
          <p:cNvSpPr/>
          <p:nvPr/>
        </p:nvSpPr>
        <p:spPr>
          <a:xfrm>
            <a:off x="2933877" y="3165268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480" name="Rectangle 7">
            <a:extLst>
              <a:ext uri="{FF2B5EF4-FFF2-40B4-BE49-F238E27FC236}">
                <a16:creationId xmlns:a16="http://schemas.microsoft.com/office/drawing/2014/main" id="{CA1FD381-F695-4C19-B2C3-E29FB278D75A}"/>
              </a:ext>
            </a:extLst>
          </p:cNvPr>
          <p:cNvSpPr/>
          <p:nvPr/>
        </p:nvSpPr>
        <p:spPr>
          <a:xfrm>
            <a:off x="2933877" y="428402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481" name="Rectangle 8">
            <a:extLst>
              <a:ext uri="{FF2B5EF4-FFF2-40B4-BE49-F238E27FC236}">
                <a16:creationId xmlns:a16="http://schemas.microsoft.com/office/drawing/2014/main" id="{FE0F3B38-B83A-44C2-8C40-9A53F9B8144A}"/>
              </a:ext>
            </a:extLst>
          </p:cNvPr>
          <p:cNvSpPr/>
          <p:nvPr/>
        </p:nvSpPr>
        <p:spPr>
          <a:xfrm>
            <a:off x="2933877" y="5402772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482" name="Group 2">
            <a:extLst>
              <a:ext uri="{FF2B5EF4-FFF2-40B4-BE49-F238E27FC236}">
                <a16:creationId xmlns:a16="http://schemas.microsoft.com/office/drawing/2014/main" id="{2E3077B5-1408-41D6-BDDE-E8F5BA046CC0}"/>
              </a:ext>
            </a:extLst>
          </p:cNvPr>
          <p:cNvGrpSpPr/>
          <p:nvPr/>
        </p:nvGrpSpPr>
        <p:grpSpPr>
          <a:xfrm>
            <a:off x="3832559" y="1900661"/>
            <a:ext cx="2346194" cy="918533"/>
            <a:chOff x="1758834" y="1773770"/>
            <a:chExt cx="2741158" cy="918533"/>
          </a:xfrm>
        </p:grpSpPr>
        <p:sp>
          <p:nvSpPr>
            <p:cNvPr id="5483" name="TextBox 5482">
              <a:extLst>
                <a:ext uri="{FF2B5EF4-FFF2-40B4-BE49-F238E27FC236}">
                  <a16:creationId xmlns:a16="http://schemas.microsoft.com/office/drawing/2014/main" id="{CA58A407-792F-4C7E-909E-11DE36843CC6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84" name="TextBox 5483">
              <a:extLst>
                <a:ext uri="{FF2B5EF4-FFF2-40B4-BE49-F238E27FC236}">
                  <a16:creationId xmlns:a16="http://schemas.microsoft.com/office/drawing/2014/main" id="{D01F5F10-E66D-40CE-AAAA-F69BCE60F849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85" name="Group 12">
            <a:extLst>
              <a:ext uri="{FF2B5EF4-FFF2-40B4-BE49-F238E27FC236}">
                <a16:creationId xmlns:a16="http://schemas.microsoft.com/office/drawing/2014/main" id="{1FA1FD68-BB11-4D2C-9CEE-454B349625C0}"/>
              </a:ext>
            </a:extLst>
          </p:cNvPr>
          <p:cNvGrpSpPr/>
          <p:nvPr/>
        </p:nvGrpSpPr>
        <p:grpSpPr>
          <a:xfrm>
            <a:off x="3832559" y="3019413"/>
            <a:ext cx="2346194" cy="918533"/>
            <a:chOff x="1758834" y="1773770"/>
            <a:chExt cx="2741158" cy="918533"/>
          </a:xfrm>
        </p:grpSpPr>
        <p:sp>
          <p:nvSpPr>
            <p:cNvPr id="5486" name="TextBox 5485">
              <a:extLst>
                <a:ext uri="{FF2B5EF4-FFF2-40B4-BE49-F238E27FC236}">
                  <a16:creationId xmlns:a16="http://schemas.microsoft.com/office/drawing/2014/main" id="{83BE2B6D-B883-4832-A4B7-6F884820570D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87" name="TextBox 5486">
              <a:extLst>
                <a:ext uri="{FF2B5EF4-FFF2-40B4-BE49-F238E27FC236}">
                  <a16:creationId xmlns:a16="http://schemas.microsoft.com/office/drawing/2014/main" id="{F0C2E49E-AE15-4125-B2F2-C4AB7A50FF79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88" name="Group 15">
            <a:extLst>
              <a:ext uri="{FF2B5EF4-FFF2-40B4-BE49-F238E27FC236}">
                <a16:creationId xmlns:a16="http://schemas.microsoft.com/office/drawing/2014/main" id="{96EB79AE-B273-4132-8A77-627D5D1AE5E1}"/>
              </a:ext>
            </a:extLst>
          </p:cNvPr>
          <p:cNvGrpSpPr/>
          <p:nvPr/>
        </p:nvGrpSpPr>
        <p:grpSpPr>
          <a:xfrm>
            <a:off x="3832559" y="4138165"/>
            <a:ext cx="2346194" cy="918533"/>
            <a:chOff x="1758834" y="1773770"/>
            <a:chExt cx="2741158" cy="918533"/>
          </a:xfrm>
        </p:grpSpPr>
        <p:sp>
          <p:nvSpPr>
            <p:cNvPr id="5489" name="TextBox 5488">
              <a:extLst>
                <a:ext uri="{FF2B5EF4-FFF2-40B4-BE49-F238E27FC236}">
                  <a16:creationId xmlns:a16="http://schemas.microsoft.com/office/drawing/2014/main" id="{425D03DB-252C-40BB-8EDD-3F7DF877A554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90" name="TextBox 5489">
              <a:extLst>
                <a:ext uri="{FF2B5EF4-FFF2-40B4-BE49-F238E27FC236}">
                  <a16:creationId xmlns:a16="http://schemas.microsoft.com/office/drawing/2014/main" id="{329FD921-2E16-4779-8106-7824E6D9017A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91" name="Group 18">
            <a:extLst>
              <a:ext uri="{FF2B5EF4-FFF2-40B4-BE49-F238E27FC236}">
                <a16:creationId xmlns:a16="http://schemas.microsoft.com/office/drawing/2014/main" id="{2F1D1E02-2E12-4AC9-B241-14A197604DFB}"/>
              </a:ext>
            </a:extLst>
          </p:cNvPr>
          <p:cNvGrpSpPr/>
          <p:nvPr/>
        </p:nvGrpSpPr>
        <p:grpSpPr>
          <a:xfrm>
            <a:off x="3832559" y="5256917"/>
            <a:ext cx="2346194" cy="918533"/>
            <a:chOff x="1758834" y="1773770"/>
            <a:chExt cx="2741158" cy="918533"/>
          </a:xfrm>
        </p:grpSpPr>
        <p:sp>
          <p:nvSpPr>
            <p:cNvPr id="5492" name="TextBox 5491">
              <a:extLst>
                <a:ext uri="{FF2B5EF4-FFF2-40B4-BE49-F238E27FC236}">
                  <a16:creationId xmlns:a16="http://schemas.microsoft.com/office/drawing/2014/main" id="{7E1E8C4C-1423-45E6-B05B-97E7F76D66E5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93" name="TextBox 5492">
              <a:extLst>
                <a:ext uri="{FF2B5EF4-FFF2-40B4-BE49-F238E27FC236}">
                  <a16:creationId xmlns:a16="http://schemas.microsoft.com/office/drawing/2014/main" id="{D033B146-E7B9-4679-B001-0FD090FA1C39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94" name="Isosceles Triangle 51">
            <a:extLst>
              <a:ext uri="{FF2B5EF4-FFF2-40B4-BE49-F238E27FC236}">
                <a16:creationId xmlns:a16="http://schemas.microsoft.com/office/drawing/2014/main" id="{916BE631-EE5C-4F7A-891C-B6C581EC6ABC}"/>
              </a:ext>
            </a:extLst>
          </p:cNvPr>
          <p:cNvSpPr/>
          <p:nvPr/>
        </p:nvSpPr>
        <p:spPr>
          <a:xfrm>
            <a:off x="3105884" y="448563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95" name="Rounded Rectangle 27">
            <a:extLst>
              <a:ext uri="{FF2B5EF4-FFF2-40B4-BE49-F238E27FC236}">
                <a16:creationId xmlns:a16="http://schemas.microsoft.com/office/drawing/2014/main" id="{4883F687-2ED8-455A-9BB7-06358E7A55B9}"/>
              </a:ext>
            </a:extLst>
          </p:cNvPr>
          <p:cNvSpPr/>
          <p:nvPr/>
        </p:nvSpPr>
        <p:spPr>
          <a:xfrm>
            <a:off x="3084744" y="559374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96" name="Rounded Rectangle 7">
            <a:extLst>
              <a:ext uri="{FF2B5EF4-FFF2-40B4-BE49-F238E27FC236}">
                <a16:creationId xmlns:a16="http://schemas.microsoft.com/office/drawing/2014/main" id="{306AD286-A3B2-4140-A704-B1232969B2D6}"/>
              </a:ext>
            </a:extLst>
          </p:cNvPr>
          <p:cNvSpPr/>
          <p:nvPr/>
        </p:nvSpPr>
        <p:spPr>
          <a:xfrm>
            <a:off x="3087170" y="220363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97" name="Round Same Side Corner Rectangle 36">
            <a:extLst>
              <a:ext uri="{FF2B5EF4-FFF2-40B4-BE49-F238E27FC236}">
                <a16:creationId xmlns:a16="http://schemas.microsoft.com/office/drawing/2014/main" id="{9210223C-E7A7-43C0-AAFA-8E7CC2099AD6}"/>
              </a:ext>
            </a:extLst>
          </p:cNvPr>
          <p:cNvSpPr/>
          <p:nvPr/>
        </p:nvSpPr>
        <p:spPr>
          <a:xfrm>
            <a:off x="3081986" y="334755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98" name="Rectangle 4">
            <a:extLst>
              <a:ext uri="{FF2B5EF4-FFF2-40B4-BE49-F238E27FC236}">
                <a16:creationId xmlns:a16="http://schemas.microsoft.com/office/drawing/2014/main" id="{59184507-C3ED-4DE1-900B-7E8DF8333EB7}"/>
              </a:ext>
            </a:extLst>
          </p:cNvPr>
          <p:cNvSpPr/>
          <p:nvPr/>
        </p:nvSpPr>
        <p:spPr>
          <a:xfrm>
            <a:off x="8163354" y="194546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499" name="Rectangle 6">
            <a:extLst>
              <a:ext uri="{FF2B5EF4-FFF2-40B4-BE49-F238E27FC236}">
                <a16:creationId xmlns:a16="http://schemas.microsoft.com/office/drawing/2014/main" id="{AC740923-B5CB-4BC5-9D39-5F9A7D2F87FD}"/>
              </a:ext>
            </a:extLst>
          </p:cNvPr>
          <p:cNvSpPr/>
          <p:nvPr/>
        </p:nvSpPr>
        <p:spPr>
          <a:xfrm>
            <a:off x="8163354" y="3064212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500" name="Rectangle 7">
            <a:extLst>
              <a:ext uri="{FF2B5EF4-FFF2-40B4-BE49-F238E27FC236}">
                <a16:creationId xmlns:a16="http://schemas.microsoft.com/office/drawing/2014/main" id="{340CBE34-F53C-48EF-9CBA-50C6E4A8BC2D}"/>
              </a:ext>
            </a:extLst>
          </p:cNvPr>
          <p:cNvSpPr/>
          <p:nvPr/>
        </p:nvSpPr>
        <p:spPr>
          <a:xfrm>
            <a:off x="8163354" y="4182964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501" name="Rectangle 8">
            <a:extLst>
              <a:ext uri="{FF2B5EF4-FFF2-40B4-BE49-F238E27FC236}">
                <a16:creationId xmlns:a16="http://schemas.microsoft.com/office/drawing/2014/main" id="{B13BEE09-112D-45FA-A039-856467B21AB1}"/>
              </a:ext>
            </a:extLst>
          </p:cNvPr>
          <p:cNvSpPr/>
          <p:nvPr/>
        </p:nvSpPr>
        <p:spPr>
          <a:xfrm>
            <a:off x="8163354" y="530171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502" name="Group 2">
            <a:extLst>
              <a:ext uri="{FF2B5EF4-FFF2-40B4-BE49-F238E27FC236}">
                <a16:creationId xmlns:a16="http://schemas.microsoft.com/office/drawing/2014/main" id="{9300A99B-F329-4D62-A499-76589EF771B1}"/>
              </a:ext>
            </a:extLst>
          </p:cNvPr>
          <p:cNvGrpSpPr/>
          <p:nvPr/>
        </p:nvGrpSpPr>
        <p:grpSpPr>
          <a:xfrm>
            <a:off x="9062036" y="1799605"/>
            <a:ext cx="2346194" cy="918533"/>
            <a:chOff x="1758834" y="1773770"/>
            <a:chExt cx="2741158" cy="918533"/>
          </a:xfrm>
        </p:grpSpPr>
        <p:sp>
          <p:nvSpPr>
            <p:cNvPr id="5503" name="TextBox 5502">
              <a:extLst>
                <a:ext uri="{FF2B5EF4-FFF2-40B4-BE49-F238E27FC236}">
                  <a16:creationId xmlns:a16="http://schemas.microsoft.com/office/drawing/2014/main" id="{C98B5981-EA40-4062-9C18-DFB2BA65CFD5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04" name="TextBox 5503">
              <a:extLst>
                <a:ext uri="{FF2B5EF4-FFF2-40B4-BE49-F238E27FC236}">
                  <a16:creationId xmlns:a16="http://schemas.microsoft.com/office/drawing/2014/main" id="{31D48F6F-ECB7-4573-850E-B718CFB7191E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05" name="Group 12">
            <a:extLst>
              <a:ext uri="{FF2B5EF4-FFF2-40B4-BE49-F238E27FC236}">
                <a16:creationId xmlns:a16="http://schemas.microsoft.com/office/drawing/2014/main" id="{1F4883C9-D379-4AAB-8853-526DC31B4EDA}"/>
              </a:ext>
            </a:extLst>
          </p:cNvPr>
          <p:cNvGrpSpPr/>
          <p:nvPr/>
        </p:nvGrpSpPr>
        <p:grpSpPr>
          <a:xfrm>
            <a:off x="9062036" y="2918357"/>
            <a:ext cx="2346194" cy="918533"/>
            <a:chOff x="1758834" y="1773770"/>
            <a:chExt cx="2741158" cy="918533"/>
          </a:xfrm>
        </p:grpSpPr>
        <p:sp>
          <p:nvSpPr>
            <p:cNvPr id="5506" name="TextBox 5505">
              <a:extLst>
                <a:ext uri="{FF2B5EF4-FFF2-40B4-BE49-F238E27FC236}">
                  <a16:creationId xmlns:a16="http://schemas.microsoft.com/office/drawing/2014/main" id="{3CB2D30E-6E03-466C-83C5-CBDE08E0F05C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07" name="TextBox 5506">
              <a:extLst>
                <a:ext uri="{FF2B5EF4-FFF2-40B4-BE49-F238E27FC236}">
                  <a16:creationId xmlns:a16="http://schemas.microsoft.com/office/drawing/2014/main" id="{A0912BE3-E371-4C4F-8780-6471F51BC94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08" name="Group 15">
            <a:extLst>
              <a:ext uri="{FF2B5EF4-FFF2-40B4-BE49-F238E27FC236}">
                <a16:creationId xmlns:a16="http://schemas.microsoft.com/office/drawing/2014/main" id="{DCF3B4C6-BBBF-45BC-B1B9-95E9FD2B6E67}"/>
              </a:ext>
            </a:extLst>
          </p:cNvPr>
          <p:cNvGrpSpPr/>
          <p:nvPr/>
        </p:nvGrpSpPr>
        <p:grpSpPr>
          <a:xfrm>
            <a:off x="9062036" y="4037109"/>
            <a:ext cx="2346194" cy="918533"/>
            <a:chOff x="1758834" y="1773770"/>
            <a:chExt cx="2741158" cy="918533"/>
          </a:xfrm>
        </p:grpSpPr>
        <p:sp>
          <p:nvSpPr>
            <p:cNvPr id="5509" name="TextBox 5508">
              <a:extLst>
                <a:ext uri="{FF2B5EF4-FFF2-40B4-BE49-F238E27FC236}">
                  <a16:creationId xmlns:a16="http://schemas.microsoft.com/office/drawing/2014/main" id="{9C3E65DF-ECD2-4A9E-802D-E3825BB0DE16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10" name="TextBox 5509">
              <a:extLst>
                <a:ext uri="{FF2B5EF4-FFF2-40B4-BE49-F238E27FC236}">
                  <a16:creationId xmlns:a16="http://schemas.microsoft.com/office/drawing/2014/main" id="{3E98600E-AB44-4E2A-9497-F759193FE13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11" name="Group 18">
            <a:extLst>
              <a:ext uri="{FF2B5EF4-FFF2-40B4-BE49-F238E27FC236}">
                <a16:creationId xmlns:a16="http://schemas.microsoft.com/office/drawing/2014/main" id="{9B1C4D0D-8BF3-46E5-BD3C-5AC55F0CE777}"/>
              </a:ext>
            </a:extLst>
          </p:cNvPr>
          <p:cNvGrpSpPr/>
          <p:nvPr/>
        </p:nvGrpSpPr>
        <p:grpSpPr>
          <a:xfrm>
            <a:off x="9062036" y="5155861"/>
            <a:ext cx="2346194" cy="918533"/>
            <a:chOff x="1758834" y="1773770"/>
            <a:chExt cx="2741158" cy="918533"/>
          </a:xfrm>
        </p:grpSpPr>
        <p:sp>
          <p:nvSpPr>
            <p:cNvPr id="5512" name="TextBox 5511">
              <a:extLst>
                <a:ext uri="{FF2B5EF4-FFF2-40B4-BE49-F238E27FC236}">
                  <a16:creationId xmlns:a16="http://schemas.microsoft.com/office/drawing/2014/main" id="{AA7EC653-EFBC-4F5C-BACC-F322A34D2533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13" name="TextBox 5512">
              <a:extLst>
                <a:ext uri="{FF2B5EF4-FFF2-40B4-BE49-F238E27FC236}">
                  <a16:creationId xmlns:a16="http://schemas.microsoft.com/office/drawing/2014/main" id="{D03245E9-2E5C-4C2C-8CAA-F139691F795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14" name="Isosceles Triangle 51">
            <a:extLst>
              <a:ext uri="{FF2B5EF4-FFF2-40B4-BE49-F238E27FC236}">
                <a16:creationId xmlns:a16="http://schemas.microsoft.com/office/drawing/2014/main" id="{7B95DE86-8690-424F-8DBF-78EABE38B41C}"/>
              </a:ext>
            </a:extLst>
          </p:cNvPr>
          <p:cNvSpPr/>
          <p:nvPr/>
        </p:nvSpPr>
        <p:spPr>
          <a:xfrm>
            <a:off x="8335361" y="438457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15" name="Rounded Rectangle 27">
            <a:extLst>
              <a:ext uri="{FF2B5EF4-FFF2-40B4-BE49-F238E27FC236}">
                <a16:creationId xmlns:a16="http://schemas.microsoft.com/office/drawing/2014/main" id="{0C5F27E0-FF63-4909-8207-EA9EB5ACC9AB}"/>
              </a:ext>
            </a:extLst>
          </p:cNvPr>
          <p:cNvSpPr/>
          <p:nvPr/>
        </p:nvSpPr>
        <p:spPr>
          <a:xfrm>
            <a:off x="8314221" y="549269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16" name="Rounded Rectangle 7">
            <a:extLst>
              <a:ext uri="{FF2B5EF4-FFF2-40B4-BE49-F238E27FC236}">
                <a16:creationId xmlns:a16="http://schemas.microsoft.com/office/drawing/2014/main" id="{CB18B487-6185-4B2B-993E-376497AF3BD4}"/>
              </a:ext>
            </a:extLst>
          </p:cNvPr>
          <p:cNvSpPr/>
          <p:nvPr/>
        </p:nvSpPr>
        <p:spPr>
          <a:xfrm>
            <a:off x="8316647" y="210257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17" name="Round Same Side Corner Rectangle 36">
            <a:extLst>
              <a:ext uri="{FF2B5EF4-FFF2-40B4-BE49-F238E27FC236}">
                <a16:creationId xmlns:a16="http://schemas.microsoft.com/office/drawing/2014/main" id="{A169CDDC-9E0B-4878-A065-724F3927BF2E}"/>
              </a:ext>
            </a:extLst>
          </p:cNvPr>
          <p:cNvSpPr/>
          <p:nvPr/>
        </p:nvSpPr>
        <p:spPr>
          <a:xfrm>
            <a:off x="8311463" y="324650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11360</TotalTime>
  <Words>124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119</cp:revision>
  <dcterms:created xsi:type="dcterms:W3CDTF">2018-02-18T19:39:47Z</dcterms:created>
  <dcterms:modified xsi:type="dcterms:W3CDTF">2024-02-21T19:33:01Z</dcterms:modified>
</cp:coreProperties>
</file>