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09" name="TextBox 1308">
            <a:extLst>
              <a:ext uri="{FF2B5EF4-FFF2-40B4-BE49-F238E27FC236}">
                <a16:creationId xmlns:a16="http://schemas.microsoft.com/office/drawing/2014/main" id="{66B4F5F7-A360-4D14-829A-B53AD249D754}"/>
              </a:ext>
            </a:extLst>
          </p:cNvPr>
          <p:cNvSpPr txBox="1"/>
          <p:nvPr/>
        </p:nvSpPr>
        <p:spPr>
          <a:xfrm>
            <a:off x="2284247" y="2579551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40</a:t>
            </a:r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10" name="TextBox 1309">
            <a:extLst>
              <a:ext uri="{FF2B5EF4-FFF2-40B4-BE49-F238E27FC236}">
                <a16:creationId xmlns:a16="http://schemas.microsoft.com/office/drawing/2014/main" id="{1C43DE85-4A85-4829-A0A1-DCE36BB102BC}"/>
              </a:ext>
            </a:extLst>
          </p:cNvPr>
          <p:cNvSpPr txBox="1"/>
          <p:nvPr/>
        </p:nvSpPr>
        <p:spPr>
          <a:xfrm>
            <a:off x="8717997" y="2579551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311" name="Group 1310">
            <a:extLst>
              <a:ext uri="{FF2B5EF4-FFF2-40B4-BE49-F238E27FC236}">
                <a16:creationId xmlns:a16="http://schemas.microsoft.com/office/drawing/2014/main" id="{D7580DD8-45CE-4D7A-868D-8F22535B5588}"/>
              </a:ext>
            </a:extLst>
          </p:cNvPr>
          <p:cNvGrpSpPr/>
          <p:nvPr/>
        </p:nvGrpSpPr>
        <p:grpSpPr>
          <a:xfrm>
            <a:off x="2284247" y="3574432"/>
            <a:ext cx="2360906" cy="1674364"/>
            <a:chOff x="803640" y="3362835"/>
            <a:chExt cx="2059657" cy="1255771"/>
          </a:xfrm>
        </p:grpSpPr>
        <p:sp>
          <p:nvSpPr>
            <p:cNvPr id="1312" name="TextBox 1311">
              <a:extLst>
                <a:ext uri="{FF2B5EF4-FFF2-40B4-BE49-F238E27FC236}">
                  <a16:creationId xmlns:a16="http://schemas.microsoft.com/office/drawing/2014/main" id="{9D5DC5FF-8942-46AA-99D0-2D71789DEC6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38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3" name="TextBox 1312">
              <a:extLst>
                <a:ext uri="{FF2B5EF4-FFF2-40B4-BE49-F238E27FC236}">
                  <a16:creationId xmlns:a16="http://schemas.microsoft.com/office/drawing/2014/main" id="{F4FF4DA6-8C2C-4175-85E5-4A89F35AF2E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14" name="Group 1313">
            <a:extLst>
              <a:ext uri="{FF2B5EF4-FFF2-40B4-BE49-F238E27FC236}">
                <a16:creationId xmlns:a16="http://schemas.microsoft.com/office/drawing/2014/main" id="{4B336322-D75B-488C-B94F-9F0E449CACB0}"/>
              </a:ext>
            </a:extLst>
          </p:cNvPr>
          <p:cNvGrpSpPr/>
          <p:nvPr/>
        </p:nvGrpSpPr>
        <p:grpSpPr>
          <a:xfrm>
            <a:off x="7546841" y="3574432"/>
            <a:ext cx="2360906" cy="1674364"/>
            <a:chOff x="803640" y="3362835"/>
            <a:chExt cx="2059657" cy="1255771"/>
          </a:xfrm>
        </p:grpSpPr>
        <p:sp>
          <p:nvSpPr>
            <p:cNvPr id="1315" name="TextBox 1314">
              <a:extLst>
                <a:ext uri="{FF2B5EF4-FFF2-40B4-BE49-F238E27FC236}">
                  <a16:creationId xmlns:a16="http://schemas.microsoft.com/office/drawing/2014/main" id="{623416AC-7287-4BDA-A1DB-3CC3B9266CC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38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6" name="TextBox 1315">
              <a:extLst>
                <a:ext uri="{FF2B5EF4-FFF2-40B4-BE49-F238E27FC236}">
                  <a16:creationId xmlns:a16="http://schemas.microsoft.com/office/drawing/2014/main" id="{8289779B-C5BB-4728-925D-7E6C36667C2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18" name="TextBox 1317">
            <a:extLst>
              <a:ext uri="{FF2B5EF4-FFF2-40B4-BE49-F238E27FC236}">
                <a16:creationId xmlns:a16="http://schemas.microsoft.com/office/drawing/2014/main" id="{7EEAD743-F5E0-4EE3-AA51-722E697D4278}"/>
              </a:ext>
            </a:extLst>
          </p:cNvPr>
          <p:cNvSpPr txBox="1"/>
          <p:nvPr/>
        </p:nvSpPr>
        <p:spPr>
          <a:xfrm>
            <a:off x="5032018" y="2248874"/>
            <a:ext cx="212796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Easy to change colors, photos and Text. </a:t>
            </a:r>
          </a:p>
        </p:txBody>
      </p:sp>
      <p:grpSp>
        <p:nvGrpSpPr>
          <p:cNvPr id="1319" name="Group 1318">
            <a:extLst>
              <a:ext uri="{FF2B5EF4-FFF2-40B4-BE49-F238E27FC236}">
                <a16:creationId xmlns:a16="http://schemas.microsoft.com/office/drawing/2014/main" id="{7565084B-9958-48CC-8411-08C9B00EFA13}"/>
              </a:ext>
            </a:extLst>
          </p:cNvPr>
          <p:cNvGrpSpPr>
            <a:grpSpLocks noChangeAspect="1"/>
          </p:cNvGrpSpPr>
          <p:nvPr/>
        </p:nvGrpSpPr>
        <p:grpSpPr>
          <a:xfrm>
            <a:off x="877083" y="1775190"/>
            <a:ext cx="1213731" cy="4330242"/>
            <a:chOff x="3303186" y="2057490"/>
            <a:chExt cx="1009050" cy="3600000"/>
          </a:xfrm>
        </p:grpSpPr>
        <p:sp>
          <p:nvSpPr>
            <p:cNvPr id="1320" name="Freeform 9">
              <a:extLst>
                <a:ext uri="{FF2B5EF4-FFF2-40B4-BE49-F238E27FC236}">
                  <a16:creationId xmlns:a16="http://schemas.microsoft.com/office/drawing/2014/main" id="{1645D465-81C5-4E30-8179-194B8E7DA00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21" name="Freeform 9">
              <a:extLst>
                <a:ext uri="{FF2B5EF4-FFF2-40B4-BE49-F238E27FC236}">
                  <a16:creationId xmlns:a16="http://schemas.microsoft.com/office/drawing/2014/main" id="{0EDBE2F8-A964-4E37-BB30-4EA2D926C46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22" name="Freeform 9">
              <a:extLst>
                <a:ext uri="{FF2B5EF4-FFF2-40B4-BE49-F238E27FC236}">
                  <a16:creationId xmlns:a16="http://schemas.microsoft.com/office/drawing/2014/main" id="{25896102-D23E-4E2B-8C00-F7B6B1F6D5F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23" name="Freeform 9">
              <a:extLst>
                <a:ext uri="{FF2B5EF4-FFF2-40B4-BE49-F238E27FC236}">
                  <a16:creationId xmlns:a16="http://schemas.microsoft.com/office/drawing/2014/main" id="{6A14FF4E-AE5F-4431-9733-9A37E975ED5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24" name="Freeform 9">
              <a:extLst>
                <a:ext uri="{FF2B5EF4-FFF2-40B4-BE49-F238E27FC236}">
                  <a16:creationId xmlns:a16="http://schemas.microsoft.com/office/drawing/2014/main" id="{075D52F5-3822-4152-9560-9C4E41731A7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25" name="Freeform 9">
              <a:extLst>
                <a:ext uri="{FF2B5EF4-FFF2-40B4-BE49-F238E27FC236}">
                  <a16:creationId xmlns:a16="http://schemas.microsoft.com/office/drawing/2014/main" id="{FE8B7D5A-9518-4C9B-8114-486287A61BB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26" name="Freeform 9">
              <a:extLst>
                <a:ext uri="{FF2B5EF4-FFF2-40B4-BE49-F238E27FC236}">
                  <a16:creationId xmlns:a16="http://schemas.microsoft.com/office/drawing/2014/main" id="{C84CDEF0-D368-4518-8A4A-C83BC98767E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27" name="Freeform 9">
              <a:extLst>
                <a:ext uri="{FF2B5EF4-FFF2-40B4-BE49-F238E27FC236}">
                  <a16:creationId xmlns:a16="http://schemas.microsoft.com/office/drawing/2014/main" id="{2317091F-E044-4096-8CF0-687916DC41D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28" name="Freeform 9">
              <a:extLst>
                <a:ext uri="{FF2B5EF4-FFF2-40B4-BE49-F238E27FC236}">
                  <a16:creationId xmlns:a16="http://schemas.microsoft.com/office/drawing/2014/main" id="{F4EF1DE6-3F29-4092-BBF4-B407625B511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329" name="Freeform 9">
              <a:extLst>
                <a:ext uri="{FF2B5EF4-FFF2-40B4-BE49-F238E27FC236}">
                  <a16:creationId xmlns:a16="http://schemas.microsoft.com/office/drawing/2014/main" id="{91568018-D5C2-4F96-BD27-AF18B3C4A49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330" name="Group 1329">
            <a:extLst>
              <a:ext uri="{FF2B5EF4-FFF2-40B4-BE49-F238E27FC236}">
                <a16:creationId xmlns:a16="http://schemas.microsoft.com/office/drawing/2014/main" id="{444B3FF2-D85B-4282-8CE6-67D06FFECF8E}"/>
              </a:ext>
            </a:extLst>
          </p:cNvPr>
          <p:cNvGrpSpPr>
            <a:grpSpLocks noChangeAspect="1"/>
          </p:cNvGrpSpPr>
          <p:nvPr/>
        </p:nvGrpSpPr>
        <p:grpSpPr>
          <a:xfrm>
            <a:off x="10159509" y="1739265"/>
            <a:ext cx="1242107" cy="4320000"/>
            <a:chOff x="1755471" y="2057490"/>
            <a:chExt cx="1035089" cy="3600000"/>
          </a:xfrm>
        </p:grpSpPr>
        <p:sp>
          <p:nvSpPr>
            <p:cNvPr id="1331" name="Freeform 18">
              <a:extLst>
                <a:ext uri="{FF2B5EF4-FFF2-40B4-BE49-F238E27FC236}">
                  <a16:creationId xmlns:a16="http://schemas.microsoft.com/office/drawing/2014/main" id="{F39479C4-4973-43EE-AC11-17D20124CF9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32" name="Freeform 18">
              <a:extLst>
                <a:ext uri="{FF2B5EF4-FFF2-40B4-BE49-F238E27FC236}">
                  <a16:creationId xmlns:a16="http://schemas.microsoft.com/office/drawing/2014/main" id="{E54C6CC7-3015-4633-9E91-2E16AB0C4B1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33" name="Freeform 18">
              <a:extLst>
                <a:ext uri="{FF2B5EF4-FFF2-40B4-BE49-F238E27FC236}">
                  <a16:creationId xmlns:a16="http://schemas.microsoft.com/office/drawing/2014/main" id="{2BB8F93F-51E9-4030-A7EE-F5A87BBD6EB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34" name="Freeform 18">
              <a:extLst>
                <a:ext uri="{FF2B5EF4-FFF2-40B4-BE49-F238E27FC236}">
                  <a16:creationId xmlns:a16="http://schemas.microsoft.com/office/drawing/2014/main" id="{DCF76647-6EF6-4313-8740-5023A3DEECB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35" name="Freeform 18">
              <a:extLst>
                <a:ext uri="{FF2B5EF4-FFF2-40B4-BE49-F238E27FC236}">
                  <a16:creationId xmlns:a16="http://schemas.microsoft.com/office/drawing/2014/main" id="{9B20B4BD-5BF9-478B-A48C-95814880E25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336" name="Freeform 18">
              <a:extLst>
                <a:ext uri="{FF2B5EF4-FFF2-40B4-BE49-F238E27FC236}">
                  <a16:creationId xmlns:a16="http://schemas.microsoft.com/office/drawing/2014/main" id="{6EA55810-6B96-4B18-82AD-AF4D476726E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37" name="Freeform 18">
              <a:extLst>
                <a:ext uri="{FF2B5EF4-FFF2-40B4-BE49-F238E27FC236}">
                  <a16:creationId xmlns:a16="http://schemas.microsoft.com/office/drawing/2014/main" id="{1E1BB6DB-D2F2-48E7-B6B6-663A99A1810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38" name="Freeform 18">
              <a:extLst>
                <a:ext uri="{FF2B5EF4-FFF2-40B4-BE49-F238E27FC236}">
                  <a16:creationId xmlns:a16="http://schemas.microsoft.com/office/drawing/2014/main" id="{0992FBD8-E7AE-464F-B011-CE48B422D0A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39" name="Freeform 18">
              <a:extLst>
                <a:ext uri="{FF2B5EF4-FFF2-40B4-BE49-F238E27FC236}">
                  <a16:creationId xmlns:a16="http://schemas.microsoft.com/office/drawing/2014/main" id="{F9E85DD2-8722-4A3B-8B50-45384D6EF1A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340" name="Freeform 18">
              <a:extLst>
                <a:ext uri="{FF2B5EF4-FFF2-40B4-BE49-F238E27FC236}">
                  <a16:creationId xmlns:a16="http://schemas.microsoft.com/office/drawing/2014/main" id="{70F5BD6E-5D8B-4A06-A0AB-552314B70E1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11178</TotalTime>
  <Words>176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43</cp:revision>
  <dcterms:created xsi:type="dcterms:W3CDTF">2018-02-18T19:39:47Z</dcterms:created>
  <dcterms:modified xsi:type="dcterms:W3CDTF">2021-04-15T05:20:23Z</dcterms:modified>
</cp:coreProperties>
</file>