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6" name="Graphic 421">
            <a:extLst>
              <a:ext uri="{FF2B5EF4-FFF2-40B4-BE49-F238E27FC236}">
                <a16:creationId xmlns:a16="http://schemas.microsoft.com/office/drawing/2014/main" id="{76E0BD25-15C3-4438-82EC-419351EF5C05}"/>
              </a:ext>
            </a:extLst>
          </p:cNvPr>
          <p:cNvGrpSpPr/>
          <p:nvPr/>
        </p:nvGrpSpPr>
        <p:grpSpPr>
          <a:xfrm>
            <a:off x="4959284" y="1938742"/>
            <a:ext cx="2273432" cy="4468661"/>
            <a:chOff x="4351496" y="0"/>
            <a:chExt cx="3489008" cy="6858000"/>
          </a:xfrm>
          <a:solidFill>
            <a:schemeClr val="accent6">
              <a:lumMod val="50000"/>
            </a:schemeClr>
          </a:solidFill>
        </p:grpSpPr>
        <p:sp>
          <p:nvSpPr>
            <p:cNvPr id="237" name="Freeform: Shape 3">
              <a:extLst>
                <a:ext uri="{FF2B5EF4-FFF2-40B4-BE49-F238E27FC236}">
                  <a16:creationId xmlns:a16="http://schemas.microsoft.com/office/drawing/2014/main" id="{DF3F01E5-7A65-47FB-A8BF-1B4E5F606446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8" name="Freeform: Shape 4">
              <a:extLst>
                <a:ext uri="{FF2B5EF4-FFF2-40B4-BE49-F238E27FC236}">
                  <a16:creationId xmlns:a16="http://schemas.microsoft.com/office/drawing/2014/main" id="{DEA6CF6B-92B1-4ED1-A313-D5237EC87F79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" name="Freeform: Shape 5">
              <a:extLst>
                <a:ext uri="{FF2B5EF4-FFF2-40B4-BE49-F238E27FC236}">
                  <a16:creationId xmlns:a16="http://schemas.microsoft.com/office/drawing/2014/main" id="{763F3A80-1E6D-4710-BFCB-71104719FB9D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0" name="Freeform: Shape 6">
              <a:extLst>
                <a:ext uri="{FF2B5EF4-FFF2-40B4-BE49-F238E27FC236}">
                  <a16:creationId xmlns:a16="http://schemas.microsoft.com/office/drawing/2014/main" id="{BD74A354-1B4B-4B86-99A9-4FFCF29AFC3C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" name="Freeform: Shape 7">
              <a:extLst>
                <a:ext uri="{FF2B5EF4-FFF2-40B4-BE49-F238E27FC236}">
                  <a16:creationId xmlns:a16="http://schemas.microsoft.com/office/drawing/2014/main" id="{CAADC47B-A8B0-4ABA-8247-3B91CD934BBC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2" name="Freeform: Shape 8">
              <a:extLst>
                <a:ext uri="{FF2B5EF4-FFF2-40B4-BE49-F238E27FC236}">
                  <a16:creationId xmlns:a16="http://schemas.microsoft.com/office/drawing/2014/main" id="{A48511EE-D516-4A42-B9A2-DC3E7F683D8B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3" name="Freeform: Shape 9">
              <a:extLst>
                <a:ext uri="{FF2B5EF4-FFF2-40B4-BE49-F238E27FC236}">
                  <a16:creationId xmlns:a16="http://schemas.microsoft.com/office/drawing/2014/main" id="{15222427-C942-4F86-B0E0-9488EC8290EE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4" name="Freeform: Shape 10">
              <a:extLst>
                <a:ext uri="{FF2B5EF4-FFF2-40B4-BE49-F238E27FC236}">
                  <a16:creationId xmlns:a16="http://schemas.microsoft.com/office/drawing/2014/main" id="{D19DEBFE-3FB6-4473-BCA4-3360C2D24905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5" name="Freeform: Shape 11">
              <a:extLst>
                <a:ext uri="{FF2B5EF4-FFF2-40B4-BE49-F238E27FC236}">
                  <a16:creationId xmlns:a16="http://schemas.microsoft.com/office/drawing/2014/main" id="{3927593B-C8A9-4167-B3EC-0791765C1396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6" name="Freeform: Shape 12">
              <a:extLst>
                <a:ext uri="{FF2B5EF4-FFF2-40B4-BE49-F238E27FC236}">
                  <a16:creationId xmlns:a16="http://schemas.microsoft.com/office/drawing/2014/main" id="{CF68D216-F591-406B-943F-EA2427C73D6A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7" name="Freeform: Shape 13">
              <a:extLst>
                <a:ext uri="{FF2B5EF4-FFF2-40B4-BE49-F238E27FC236}">
                  <a16:creationId xmlns:a16="http://schemas.microsoft.com/office/drawing/2014/main" id="{8C0FBEC8-F276-4933-88E1-4448F42BD1AE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8" name="Freeform: Shape 14">
              <a:extLst>
                <a:ext uri="{FF2B5EF4-FFF2-40B4-BE49-F238E27FC236}">
                  <a16:creationId xmlns:a16="http://schemas.microsoft.com/office/drawing/2014/main" id="{4F9AE994-C436-49A4-905C-4828FF0E4A03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9" name="Freeform: Shape 15">
              <a:extLst>
                <a:ext uri="{FF2B5EF4-FFF2-40B4-BE49-F238E27FC236}">
                  <a16:creationId xmlns:a16="http://schemas.microsoft.com/office/drawing/2014/main" id="{29F7F688-FC13-4F85-B269-B549A97F7F98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0" name="Freeform: Shape 16">
              <a:extLst>
                <a:ext uri="{FF2B5EF4-FFF2-40B4-BE49-F238E27FC236}">
                  <a16:creationId xmlns:a16="http://schemas.microsoft.com/office/drawing/2014/main" id="{B7AF5101-26E1-4E66-875A-51919C727F15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1" name="Freeform: Shape 17">
              <a:extLst>
                <a:ext uri="{FF2B5EF4-FFF2-40B4-BE49-F238E27FC236}">
                  <a16:creationId xmlns:a16="http://schemas.microsoft.com/office/drawing/2014/main" id="{0166894C-62B9-4A38-B539-899C1B6DDCC7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2" name="Freeform: Shape 18">
              <a:extLst>
                <a:ext uri="{FF2B5EF4-FFF2-40B4-BE49-F238E27FC236}">
                  <a16:creationId xmlns:a16="http://schemas.microsoft.com/office/drawing/2014/main" id="{912F7FD3-7A64-41E5-AF2D-5E03A0B68805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3" name="Freeform: Shape 19">
              <a:extLst>
                <a:ext uri="{FF2B5EF4-FFF2-40B4-BE49-F238E27FC236}">
                  <a16:creationId xmlns:a16="http://schemas.microsoft.com/office/drawing/2014/main" id="{580FDC9F-0FA0-404E-8B81-0C06A49D9D54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" name="Freeform: Shape 20">
              <a:extLst>
                <a:ext uri="{FF2B5EF4-FFF2-40B4-BE49-F238E27FC236}">
                  <a16:creationId xmlns:a16="http://schemas.microsoft.com/office/drawing/2014/main" id="{5FBD6D38-BAC1-4604-B4C6-B8D218A5B5F1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5" name="Freeform: Shape 21">
              <a:extLst>
                <a:ext uri="{FF2B5EF4-FFF2-40B4-BE49-F238E27FC236}">
                  <a16:creationId xmlns:a16="http://schemas.microsoft.com/office/drawing/2014/main" id="{079F1790-67A1-4152-807C-606191F790EB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6" name="Freeform: Shape 22">
              <a:extLst>
                <a:ext uri="{FF2B5EF4-FFF2-40B4-BE49-F238E27FC236}">
                  <a16:creationId xmlns:a16="http://schemas.microsoft.com/office/drawing/2014/main" id="{85234C5E-28FC-48CE-9B55-800A87B008C5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7" name="Freeform: Shape 23">
              <a:extLst>
                <a:ext uri="{FF2B5EF4-FFF2-40B4-BE49-F238E27FC236}">
                  <a16:creationId xmlns:a16="http://schemas.microsoft.com/office/drawing/2014/main" id="{6F5CFC41-E373-4B10-8541-DCA857B677F5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8" name="Freeform: Shape 24">
              <a:extLst>
                <a:ext uri="{FF2B5EF4-FFF2-40B4-BE49-F238E27FC236}">
                  <a16:creationId xmlns:a16="http://schemas.microsoft.com/office/drawing/2014/main" id="{203E670B-9C9E-4E34-A1C3-07099416957D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9" name="Freeform: Shape 25">
              <a:extLst>
                <a:ext uri="{FF2B5EF4-FFF2-40B4-BE49-F238E27FC236}">
                  <a16:creationId xmlns:a16="http://schemas.microsoft.com/office/drawing/2014/main" id="{DC072621-687E-4EB2-901E-E40F98A4450B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0" name="Freeform: Shape 26">
              <a:extLst>
                <a:ext uri="{FF2B5EF4-FFF2-40B4-BE49-F238E27FC236}">
                  <a16:creationId xmlns:a16="http://schemas.microsoft.com/office/drawing/2014/main" id="{B609FB2C-309D-42F1-A491-8431C1AC4CF2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1" name="Freeform: Shape 27">
              <a:extLst>
                <a:ext uri="{FF2B5EF4-FFF2-40B4-BE49-F238E27FC236}">
                  <a16:creationId xmlns:a16="http://schemas.microsoft.com/office/drawing/2014/main" id="{B1BC4616-8B6C-4552-9BB6-BE08AA9FE036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2" name="Freeform: Shape 28">
              <a:extLst>
                <a:ext uri="{FF2B5EF4-FFF2-40B4-BE49-F238E27FC236}">
                  <a16:creationId xmlns:a16="http://schemas.microsoft.com/office/drawing/2014/main" id="{D2494DCF-DA1A-40A9-87BB-2725400EA152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3" name="Freeform: Shape 29">
              <a:extLst>
                <a:ext uri="{FF2B5EF4-FFF2-40B4-BE49-F238E27FC236}">
                  <a16:creationId xmlns:a16="http://schemas.microsoft.com/office/drawing/2014/main" id="{CAF0402F-AE28-4524-9F6E-A30D5CFCADBB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4" name="Freeform: Shape 30">
              <a:extLst>
                <a:ext uri="{FF2B5EF4-FFF2-40B4-BE49-F238E27FC236}">
                  <a16:creationId xmlns:a16="http://schemas.microsoft.com/office/drawing/2014/main" id="{79D9743C-8BE3-438B-91BE-CD61E9F0B062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5" name="Freeform: Shape 31">
              <a:extLst>
                <a:ext uri="{FF2B5EF4-FFF2-40B4-BE49-F238E27FC236}">
                  <a16:creationId xmlns:a16="http://schemas.microsoft.com/office/drawing/2014/main" id="{C7C2FC19-94D2-406E-AED1-FA939D6A3DF8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6" name="Freeform: Shape 32">
              <a:extLst>
                <a:ext uri="{FF2B5EF4-FFF2-40B4-BE49-F238E27FC236}">
                  <a16:creationId xmlns:a16="http://schemas.microsoft.com/office/drawing/2014/main" id="{D6F346F8-0A03-450F-8C16-14ABED146AB1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7" name="Freeform: Shape 33">
              <a:extLst>
                <a:ext uri="{FF2B5EF4-FFF2-40B4-BE49-F238E27FC236}">
                  <a16:creationId xmlns:a16="http://schemas.microsoft.com/office/drawing/2014/main" id="{C9F5CAA3-A562-4C1A-B513-E4331E5EBE3D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" name="Freeform: Shape 34">
              <a:extLst>
                <a:ext uri="{FF2B5EF4-FFF2-40B4-BE49-F238E27FC236}">
                  <a16:creationId xmlns:a16="http://schemas.microsoft.com/office/drawing/2014/main" id="{9EDDE9E4-2B8F-46E3-9BF9-FBDA4049DF7A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9" name="Freeform: Shape 35">
              <a:extLst>
                <a:ext uri="{FF2B5EF4-FFF2-40B4-BE49-F238E27FC236}">
                  <a16:creationId xmlns:a16="http://schemas.microsoft.com/office/drawing/2014/main" id="{6CAA6E90-D469-40A1-BEF9-B488B1BB82D8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0" name="Freeform: Shape 36">
              <a:extLst>
                <a:ext uri="{FF2B5EF4-FFF2-40B4-BE49-F238E27FC236}">
                  <a16:creationId xmlns:a16="http://schemas.microsoft.com/office/drawing/2014/main" id="{41DBCBD5-F679-4D39-A439-A3E1974E4F78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1" name="Freeform: Shape 37">
              <a:extLst>
                <a:ext uri="{FF2B5EF4-FFF2-40B4-BE49-F238E27FC236}">
                  <a16:creationId xmlns:a16="http://schemas.microsoft.com/office/drawing/2014/main" id="{8466CD19-2FDE-4028-92A9-3B561F67C412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2" name="Freeform: Shape 38">
              <a:extLst>
                <a:ext uri="{FF2B5EF4-FFF2-40B4-BE49-F238E27FC236}">
                  <a16:creationId xmlns:a16="http://schemas.microsoft.com/office/drawing/2014/main" id="{A06A8D07-1785-41B0-AA57-AF4E1E286D41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3" name="Freeform: Shape 39">
              <a:extLst>
                <a:ext uri="{FF2B5EF4-FFF2-40B4-BE49-F238E27FC236}">
                  <a16:creationId xmlns:a16="http://schemas.microsoft.com/office/drawing/2014/main" id="{B17267A0-4F0B-4692-8F67-92EC493CCCBD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4" name="Freeform: Shape 40">
              <a:extLst>
                <a:ext uri="{FF2B5EF4-FFF2-40B4-BE49-F238E27FC236}">
                  <a16:creationId xmlns:a16="http://schemas.microsoft.com/office/drawing/2014/main" id="{9AF80073-E68C-4326-9D16-AF5D6224880E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5" name="Freeform: Shape 41">
              <a:extLst>
                <a:ext uri="{FF2B5EF4-FFF2-40B4-BE49-F238E27FC236}">
                  <a16:creationId xmlns:a16="http://schemas.microsoft.com/office/drawing/2014/main" id="{745F85BE-5296-4E64-A233-CA7D91F46F90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6" name="Freeform: Shape 42">
              <a:extLst>
                <a:ext uri="{FF2B5EF4-FFF2-40B4-BE49-F238E27FC236}">
                  <a16:creationId xmlns:a16="http://schemas.microsoft.com/office/drawing/2014/main" id="{62B6C573-FB25-4C92-8707-C87526C67235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7" name="Freeform: Shape 43">
              <a:extLst>
                <a:ext uri="{FF2B5EF4-FFF2-40B4-BE49-F238E27FC236}">
                  <a16:creationId xmlns:a16="http://schemas.microsoft.com/office/drawing/2014/main" id="{57CF04CB-14CE-422A-BF34-CE15CA5D6C97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8" name="Freeform: Shape 44">
              <a:extLst>
                <a:ext uri="{FF2B5EF4-FFF2-40B4-BE49-F238E27FC236}">
                  <a16:creationId xmlns:a16="http://schemas.microsoft.com/office/drawing/2014/main" id="{C433D257-69FA-428C-95D6-492A2AB9C598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9" name="Freeform: Shape 45">
              <a:extLst>
                <a:ext uri="{FF2B5EF4-FFF2-40B4-BE49-F238E27FC236}">
                  <a16:creationId xmlns:a16="http://schemas.microsoft.com/office/drawing/2014/main" id="{A42498D1-D0DA-4F1C-AD7D-C63643D2C6BE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0" name="Freeform: Shape 46">
              <a:extLst>
                <a:ext uri="{FF2B5EF4-FFF2-40B4-BE49-F238E27FC236}">
                  <a16:creationId xmlns:a16="http://schemas.microsoft.com/office/drawing/2014/main" id="{B1B78904-008E-409D-9EE6-A3F95226D424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1" name="Freeform: Shape 47">
              <a:extLst>
                <a:ext uri="{FF2B5EF4-FFF2-40B4-BE49-F238E27FC236}">
                  <a16:creationId xmlns:a16="http://schemas.microsoft.com/office/drawing/2014/main" id="{CE5087BF-C6C6-40DA-9BE1-FA7FA59266F4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2" name="Freeform: Shape 48">
              <a:extLst>
                <a:ext uri="{FF2B5EF4-FFF2-40B4-BE49-F238E27FC236}">
                  <a16:creationId xmlns:a16="http://schemas.microsoft.com/office/drawing/2014/main" id="{9D52E604-C1C9-4E64-9FCC-A060819D288E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Freeform: Shape 49">
              <a:extLst>
                <a:ext uri="{FF2B5EF4-FFF2-40B4-BE49-F238E27FC236}">
                  <a16:creationId xmlns:a16="http://schemas.microsoft.com/office/drawing/2014/main" id="{583BA066-55B1-4C61-A51D-F47913D776AB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4" name="Freeform: Shape 50">
              <a:extLst>
                <a:ext uri="{FF2B5EF4-FFF2-40B4-BE49-F238E27FC236}">
                  <a16:creationId xmlns:a16="http://schemas.microsoft.com/office/drawing/2014/main" id="{C77ACBA3-CBF0-4A83-B41E-DADC5A69D187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5" name="Freeform: Shape 51">
              <a:extLst>
                <a:ext uri="{FF2B5EF4-FFF2-40B4-BE49-F238E27FC236}">
                  <a16:creationId xmlns:a16="http://schemas.microsoft.com/office/drawing/2014/main" id="{AB96446F-A6DF-428E-9C1C-4966007ECA10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6" name="Freeform: Shape 52">
              <a:extLst>
                <a:ext uri="{FF2B5EF4-FFF2-40B4-BE49-F238E27FC236}">
                  <a16:creationId xmlns:a16="http://schemas.microsoft.com/office/drawing/2014/main" id="{E8354128-3717-49B1-8241-C1C02DBD191A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Freeform: Shape 53">
              <a:extLst>
                <a:ext uri="{FF2B5EF4-FFF2-40B4-BE49-F238E27FC236}">
                  <a16:creationId xmlns:a16="http://schemas.microsoft.com/office/drawing/2014/main" id="{0FC28FEC-6EC6-4643-B20C-9AC064B007B3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8" name="Freeform: Shape 54">
              <a:extLst>
                <a:ext uri="{FF2B5EF4-FFF2-40B4-BE49-F238E27FC236}">
                  <a16:creationId xmlns:a16="http://schemas.microsoft.com/office/drawing/2014/main" id="{F462B4FF-64DF-469B-BB62-0D04A32E9D13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" name="Freeform: Shape 55">
              <a:extLst>
                <a:ext uri="{FF2B5EF4-FFF2-40B4-BE49-F238E27FC236}">
                  <a16:creationId xmlns:a16="http://schemas.microsoft.com/office/drawing/2014/main" id="{560C1D6E-B089-482D-B493-8EF9703E5B28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0" name="Freeform: Shape 56">
              <a:extLst>
                <a:ext uri="{FF2B5EF4-FFF2-40B4-BE49-F238E27FC236}">
                  <a16:creationId xmlns:a16="http://schemas.microsoft.com/office/drawing/2014/main" id="{D2053939-DF85-4E97-BFD3-BBC787AF3B45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Freeform: Shape 57">
              <a:extLst>
                <a:ext uri="{FF2B5EF4-FFF2-40B4-BE49-F238E27FC236}">
                  <a16:creationId xmlns:a16="http://schemas.microsoft.com/office/drawing/2014/main" id="{BDF97E9D-65BE-41F4-8609-590E43EDF933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2" name="Freeform: Shape 58">
              <a:extLst>
                <a:ext uri="{FF2B5EF4-FFF2-40B4-BE49-F238E27FC236}">
                  <a16:creationId xmlns:a16="http://schemas.microsoft.com/office/drawing/2014/main" id="{E5F44FE8-1580-4B25-93D0-28F6AE6BDEB9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3" name="Freeform: Shape 59">
              <a:extLst>
                <a:ext uri="{FF2B5EF4-FFF2-40B4-BE49-F238E27FC236}">
                  <a16:creationId xmlns:a16="http://schemas.microsoft.com/office/drawing/2014/main" id="{69C54315-6B88-4388-B8BC-14026268B0AB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4" name="Freeform: Shape 60">
              <a:extLst>
                <a:ext uri="{FF2B5EF4-FFF2-40B4-BE49-F238E27FC236}">
                  <a16:creationId xmlns:a16="http://schemas.microsoft.com/office/drawing/2014/main" id="{3A707669-4FDC-4850-BE61-7D9010563563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Freeform: Shape 61">
              <a:extLst>
                <a:ext uri="{FF2B5EF4-FFF2-40B4-BE49-F238E27FC236}">
                  <a16:creationId xmlns:a16="http://schemas.microsoft.com/office/drawing/2014/main" id="{5FC6580C-87CC-4C12-AAC5-B9F2B48CE066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6" name="Freeform: Shape 62">
              <a:extLst>
                <a:ext uri="{FF2B5EF4-FFF2-40B4-BE49-F238E27FC236}">
                  <a16:creationId xmlns:a16="http://schemas.microsoft.com/office/drawing/2014/main" id="{C946331C-5F3D-4AA3-A524-2BBD29A41257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7" name="Freeform: Shape 63">
              <a:extLst>
                <a:ext uri="{FF2B5EF4-FFF2-40B4-BE49-F238E27FC236}">
                  <a16:creationId xmlns:a16="http://schemas.microsoft.com/office/drawing/2014/main" id="{2CB79C24-68C5-4A42-8681-2D3E4F0814FD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8" name="Freeform: Shape 64">
              <a:extLst>
                <a:ext uri="{FF2B5EF4-FFF2-40B4-BE49-F238E27FC236}">
                  <a16:creationId xmlns:a16="http://schemas.microsoft.com/office/drawing/2014/main" id="{7C4D8D18-D0BD-4AA3-8632-3881BB42B012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9" name="Freeform: Shape 65">
              <a:extLst>
                <a:ext uri="{FF2B5EF4-FFF2-40B4-BE49-F238E27FC236}">
                  <a16:creationId xmlns:a16="http://schemas.microsoft.com/office/drawing/2014/main" id="{0F459290-19E7-430C-8343-1128EF04E236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0" name="Freeform: Shape 66">
              <a:extLst>
                <a:ext uri="{FF2B5EF4-FFF2-40B4-BE49-F238E27FC236}">
                  <a16:creationId xmlns:a16="http://schemas.microsoft.com/office/drawing/2014/main" id="{7FA8AE81-DBD3-40A9-A948-94DFC3A2E1AF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1" name="Freeform: Shape 67">
              <a:extLst>
                <a:ext uri="{FF2B5EF4-FFF2-40B4-BE49-F238E27FC236}">
                  <a16:creationId xmlns:a16="http://schemas.microsoft.com/office/drawing/2014/main" id="{DC1203B4-3341-4838-A789-114F9CFA939B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2" name="Freeform: Shape 68">
              <a:extLst>
                <a:ext uri="{FF2B5EF4-FFF2-40B4-BE49-F238E27FC236}">
                  <a16:creationId xmlns:a16="http://schemas.microsoft.com/office/drawing/2014/main" id="{CE6C5322-1C86-489A-B26D-75661AFA3D79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3" name="Freeform: Shape 69">
              <a:extLst>
                <a:ext uri="{FF2B5EF4-FFF2-40B4-BE49-F238E27FC236}">
                  <a16:creationId xmlns:a16="http://schemas.microsoft.com/office/drawing/2014/main" id="{315DF03F-0FC5-4802-AF48-0766FBBC8CAE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4" name="Freeform: Shape 70">
              <a:extLst>
                <a:ext uri="{FF2B5EF4-FFF2-40B4-BE49-F238E27FC236}">
                  <a16:creationId xmlns:a16="http://schemas.microsoft.com/office/drawing/2014/main" id="{6054C7AF-7ADB-4235-9535-F302C55E23C3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5" name="Freeform: Shape 71">
              <a:extLst>
                <a:ext uri="{FF2B5EF4-FFF2-40B4-BE49-F238E27FC236}">
                  <a16:creationId xmlns:a16="http://schemas.microsoft.com/office/drawing/2014/main" id="{9485F57B-72ED-4263-9D15-B30D5675FC88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6" name="Freeform: Shape 72">
              <a:extLst>
                <a:ext uri="{FF2B5EF4-FFF2-40B4-BE49-F238E27FC236}">
                  <a16:creationId xmlns:a16="http://schemas.microsoft.com/office/drawing/2014/main" id="{E1E4ACF6-FB2F-427B-B6F8-160297681D15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7" name="Freeform: Shape 73">
              <a:extLst>
                <a:ext uri="{FF2B5EF4-FFF2-40B4-BE49-F238E27FC236}">
                  <a16:creationId xmlns:a16="http://schemas.microsoft.com/office/drawing/2014/main" id="{8D261429-4D56-40CF-A724-1EA083854D0A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8" name="Freeform: Shape 74">
              <a:extLst>
                <a:ext uri="{FF2B5EF4-FFF2-40B4-BE49-F238E27FC236}">
                  <a16:creationId xmlns:a16="http://schemas.microsoft.com/office/drawing/2014/main" id="{FF951282-1137-4CAB-A372-5E1D513DE0C2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9" name="Freeform: Shape 75">
              <a:extLst>
                <a:ext uri="{FF2B5EF4-FFF2-40B4-BE49-F238E27FC236}">
                  <a16:creationId xmlns:a16="http://schemas.microsoft.com/office/drawing/2014/main" id="{6FBF3660-2C77-4917-87F3-9D1A7B882B2D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0" name="Freeform: Shape 76">
              <a:extLst>
                <a:ext uri="{FF2B5EF4-FFF2-40B4-BE49-F238E27FC236}">
                  <a16:creationId xmlns:a16="http://schemas.microsoft.com/office/drawing/2014/main" id="{104C6C92-96A4-4F53-8550-516C574C951C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1" name="Freeform: Shape 77">
              <a:extLst>
                <a:ext uri="{FF2B5EF4-FFF2-40B4-BE49-F238E27FC236}">
                  <a16:creationId xmlns:a16="http://schemas.microsoft.com/office/drawing/2014/main" id="{534C041F-915B-4948-B920-E4DD934CB1C7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2" name="Freeform: Shape 78">
              <a:extLst>
                <a:ext uri="{FF2B5EF4-FFF2-40B4-BE49-F238E27FC236}">
                  <a16:creationId xmlns:a16="http://schemas.microsoft.com/office/drawing/2014/main" id="{97CCB559-845E-4073-B143-B6CA561DE9A3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3" name="Freeform: Shape 79">
              <a:extLst>
                <a:ext uri="{FF2B5EF4-FFF2-40B4-BE49-F238E27FC236}">
                  <a16:creationId xmlns:a16="http://schemas.microsoft.com/office/drawing/2014/main" id="{AB102ED3-A1A0-4AEB-8307-FDF690FF54EE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4" name="Freeform: Shape 80">
              <a:extLst>
                <a:ext uri="{FF2B5EF4-FFF2-40B4-BE49-F238E27FC236}">
                  <a16:creationId xmlns:a16="http://schemas.microsoft.com/office/drawing/2014/main" id="{4B4F7BD1-7505-40F2-9FF1-B9D31BC109EE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5" name="Freeform: Shape 81">
              <a:extLst>
                <a:ext uri="{FF2B5EF4-FFF2-40B4-BE49-F238E27FC236}">
                  <a16:creationId xmlns:a16="http://schemas.microsoft.com/office/drawing/2014/main" id="{C976B935-57DC-41DA-BF64-A5AB4F2C7F5A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6" name="Freeform: Shape 82">
              <a:extLst>
                <a:ext uri="{FF2B5EF4-FFF2-40B4-BE49-F238E27FC236}">
                  <a16:creationId xmlns:a16="http://schemas.microsoft.com/office/drawing/2014/main" id="{ED88E28F-F0EB-4B24-B1E4-160CAEFA933E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7" name="Freeform: Shape 83">
              <a:extLst>
                <a:ext uri="{FF2B5EF4-FFF2-40B4-BE49-F238E27FC236}">
                  <a16:creationId xmlns:a16="http://schemas.microsoft.com/office/drawing/2014/main" id="{4B40CB61-CBA4-44B8-BC89-7772EA2E6E6F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8" name="Freeform: Shape 84">
              <a:extLst>
                <a:ext uri="{FF2B5EF4-FFF2-40B4-BE49-F238E27FC236}">
                  <a16:creationId xmlns:a16="http://schemas.microsoft.com/office/drawing/2014/main" id="{79D02A59-E46E-4A11-A6E9-80DD8FCD89B4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9" name="Freeform: Shape 85">
              <a:extLst>
                <a:ext uri="{FF2B5EF4-FFF2-40B4-BE49-F238E27FC236}">
                  <a16:creationId xmlns:a16="http://schemas.microsoft.com/office/drawing/2014/main" id="{47947370-C3E0-45B8-9D5E-7E247751F8E8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0" name="Freeform: Shape 86">
              <a:extLst>
                <a:ext uri="{FF2B5EF4-FFF2-40B4-BE49-F238E27FC236}">
                  <a16:creationId xmlns:a16="http://schemas.microsoft.com/office/drawing/2014/main" id="{E3DDD6EF-E8D0-45C9-97C1-55598DD67CA7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1" name="Freeform: Shape 87">
              <a:extLst>
                <a:ext uri="{FF2B5EF4-FFF2-40B4-BE49-F238E27FC236}">
                  <a16:creationId xmlns:a16="http://schemas.microsoft.com/office/drawing/2014/main" id="{B57BCCDA-02C4-427D-B26F-04EE41904F6B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2" name="Freeform: Shape 88">
              <a:extLst>
                <a:ext uri="{FF2B5EF4-FFF2-40B4-BE49-F238E27FC236}">
                  <a16:creationId xmlns:a16="http://schemas.microsoft.com/office/drawing/2014/main" id="{24907F13-38CD-426E-B0B2-3819918C6EB8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3" name="Freeform: Shape 89">
              <a:extLst>
                <a:ext uri="{FF2B5EF4-FFF2-40B4-BE49-F238E27FC236}">
                  <a16:creationId xmlns:a16="http://schemas.microsoft.com/office/drawing/2014/main" id="{4924B42E-E939-4910-914A-18487882FDA8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4" name="Freeform: Shape 90">
              <a:extLst>
                <a:ext uri="{FF2B5EF4-FFF2-40B4-BE49-F238E27FC236}">
                  <a16:creationId xmlns:a16="http://schemas.microsoft.com/office/drawing/2014/main" id="{6194B2B2-6A21-4BF1-9DD4-60A6513309DE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5" name="Freeform: Shape 91">
              <a:extLst>
                <a:ext uri="{FF2B5EF4-FFF2-40B4-BE49-F238E27FC236}">
                  <a16:creationId xmlns:a16="http://schemas.microsoft.com/office/drawing/2014/main" id="{D3469217-F548-4E6F-8E11-14D27CED3DBB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6" name="Freeform: Shape 92">
              <a:extLst>
                <a:ext uri="{FF2B5EF4-FFF2-40B4-BE49-F238E27FC236}">
                  <a16:creationId xmlns:a16="http://schemas.microsoft.com/office/drawing/2014/main" id="{1A7C43AD-9EEA-41F6-8C42-273E8601A135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7" name="Freeform: Shape 93">
              <a:extLst>
                <a:ext uri="{FF2B5EF4-FFF2-40B4-BE49-F238E27FC236}">
                  <a16:creationId xmlns:a16="http://schemas.microsoft.com/office/drawing/2014/main" id="{6C063125-CF98-4B3B-832B-6E5933077E2E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8" name="Freeform: Shape 94">
              <a:extLst>
                <a:ext uri="{FF2B5EF4-FFF2-40B4-BE49-F238E27FC236}">
                  <a16:creationId xmlns:a16="http://schemas.microsoft.com/office/drawing/2014/main" id="{9017E8EE-01BE-4A80-8594-BEEBA7E45AE1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9" name="Freeform: Shape 95">
              <a:extLst>
                <a:ext uri="{FF2B5EF4-FFF2-40B4-BE49-F238E27FC236}">
                  <a16:creationId xmlns:a16="http://schemas.microsoft.com/office/drawing/2014/main" id="{AA69D867-266E-45E5-80C0-FECC5524E4D7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0" name="Freeform: Shape 96">
              <a:extLst>
                <a:ext uri="{FF2B5EF4-FFF2-40B4-BE49-F238E27FC236}">
                  <a16:creationId xmlns:a16="http://schemas.microsoft.com/office/drawing/2014/main" id="{D19732A8-F69E-4D3F-9A64-B4F8A585D4E8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1" name="Freeform: Shape 97">
              <a:extLst>
                <a:ext uri="{FF2B5EF4-FFF2-40B4-BE49-F238E27FC236}">
                  <a16:creationId xmlns:a16="http://schemas.microsoft.com/office/drawing/2014/main" id="{3A8CF950-0BC6-402B-907A-175FEC00269D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2" name="Freeform: Shape 98">
              <a:extLst>
                <a:ext uri="{FF2B5EF4-FFF2-40B4-BE49-F238E27FC236}">
                  <a16:creationId xmlns:a16="http://schemas.microsoft.com/office/drawing/2014/main" id="{8BB2E194-775F-483C-8FD4-5F2A42E3F3DD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3" name="Freeform: Shape 99">
              <a:extLst>
                <a:ext uri="{FF2B5EF4-FFF2-40B4-BE49-F238E27FC236}">
                  <a16:creationId xmlns:a16="http://schemas.microsoft.com/office/drawing/2014/main" id="{0B723A23-B14B-4B8F-8CF5-040D77314789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4" name="Freeform: Shape 100">
              <a:extLst>
                <a:ext uri="{FF2B5EF4-FFF2-40B4-BE49-F238E27FC236}">
                  <a16:creationId xmlns:a16="http://schemas.microsoft.com/office/drawing/2014/main" id="{7B6990CF-F6A8-4F4E-B723-C2B2708AD5E7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5" name="Freeform: Shape 101">
              <a:extLst>
                <a:ext uri="{FF2B5EF4-FFF2-40B4-BE49-F238E27FC236}">
                  <a16:creationId xmlns:a16="http://schemas.microsoft.com/office/drawing/2014/main" id="{D9B20D5F-43C6-421E-854C-F29803A6A2A7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6" name="Freeform: Shape 102">
              <a:extLst>
                <a:ext uri="{FF2B5EF4-FFF2-40B4-BE49-F238E27FC236}">
                  <a16:creationId xmlns:a16="http://schemas.microsoft.com/office/drawing/2014/main" id="{D0CB478A-E97D-42D8-AB51-B5324111AC88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7" name="Freeform: Shape 103">
              <a:extLst>
                <a:ext uri="{FF2B5EF4-FFF2-40B4-BE49-F238E27FC236}">
                  <a16:creationId xmlns:a16="http://schemas.microsoft.com/office/drawing/2014/main" id="{CDE86FBF-333E-4DAD-B271-6427AA9E73D2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8" name="Freeform: Shape 104">
              <a:extLst>
                <a:ext uri="{FF2B5EF4-FFF2-40B4-BE49-F238E27FC236}">
                  <a16:creationId xmlns:a16="http://schemas.microsoft.com/office/drawing/2014/main" id="{632315B4-C2B3-4B4B-9806-7BC01210B682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9" name="Freeform: Shape 105">
              <a:extLst>
                <a:ext uri="{FF2B5EF4-FFF2-40B4-BE49-F238E27FC236}">
                  <a16:creationId xmlns:a16="http://schemas.microsoft.com/office/drawing/2014/main" id="{943B803E-1871-42FB-8720-8E59799066CF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0" name="Freeform: Shape 106">
              <a:extLst>
                <a:ext uri="{FF2B5EF4-FFF2-40B4-BE49-F238E27FC236}">
                  <a16:creationId xmlns:a16="http://schemas.microsoft.com/office/drawing/2014/main" id="{932DDCB5-BD24-4F36-98ED-51F836950EC2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1" name="Freeform: Shape 107">
              <a:extLst>
                <a:ext uri="{FF2B5EF4-FFF2-40B4-BE49-F238E27FC236}">
                  <a16:creationId xmlns:a16="http://schemas.microsoft.com/office/drawing/2014/main" id="{35AC92BF-E6DF-4530-9968-9E1C2119E0A7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2" name="Freeform: Shape 108">
              <a:extLst>
                <a:ext uri="{FF2B5EF4-FFF2-40B4-BE49-F238E27FC236}">
                  <a16:creationId xmlns:a16="http://schemas.microsoft.com/office/drawing/2014/main" id="{FCA5607D-A923-4ED7-B87C-64AA8CE21C0F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3" name="Freeform: Shape 109">
              <a:extLst>
                <a:ext uri="{FF2B5EF4-FFF2-40B4-BE49-F238E27FC236}">
                  <a16:creationId xmlns:a16="http://schemas.microsoft.com/office/drawing/2014/main" id="{C15691AD-E498-434A-A5C8-E93209E2BCB0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4" name="Freeform: Shape 110">
              <a:extLst>
                <a:ext uri="{FF2B5EF4-FFF2-40B4-BE49-F238E27FC236}">
                  <a16:creationId xmlns:a16="http://schemas.microsoft.com/office/drawing/2014/main" id="{7AA27000-C19A-49E4-A176-6D145937119A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5" name="Freeform: Shape 111">
              <a:extLst>
                <a:ext uri="{FF2B5EF4-FFF2-40B4-BE49-F238E27FC236}">
                  <a16:creationId xmlns:a16="http://schemas.microsoft.com/office/drawing/2014/main" id="{8D3AAD30-A6BB-4DD9-A2D3-A86C59AEE2F2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6" name="Freeform: Shape 112">
              <a:extLst>
                <a:ext uri="{FF2B5EF4-FFF2-40B4-BE49-F238E27FC236}">
                  <a16:creationId xmlns:a16="http://schemas.microsoft.com/office/drawing/2014/main" id="{A2D14D0C-A4F0-42CE-80B8-E8781080A25C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7" name="Freeform: Shape 113">
              <a:extLst>
                <a:ext uri="{FF2B5EF4-FFF2-40B4-BE49-F238E27FC236}">
                  <a16:creationId xmlns:a16="http://schemas.microsoft.com/office/drawing/2014/main" id="{32E2BF99-E6D6-4E9B-BCFD-6E1F2846152D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8" name="Freeform: Shape 114">
              <a:extLst>
                <a:ext uri="{FF2B5EF4-FFF2-40B4-BE49-F238E27FC236}">
                  <a16:creationId xmlns:a16="http://schemas.microsoft.com/office/drawing/2014/main" id="{B16E99CF-2AFB-4FFD-89DC-FFF09CBD2BFC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9" name="Freeform: Shape 115">
              <a:extLst>
                <a:ext uri="{FF2B5EF4-FFF2-40B4-BE49-F238E27FC236}">
                  <a16:creationId xmlns:a16="http://schemas.microsoft.com/office/drawing/2014/main" id="{67F9308F-C9DA-4EC5-817A-E55FB6D67B69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0" name="Freeform: Shape 116">
              <a:extLst>
                <a:ext uri="{FF2B5EF4-FFF2-40B4-BE49-F238E27FC236}">
                  <a16:creationId xmlns:a16="http://schemas.microsoft.com/office/drawing/2014/main" id="{B89D8419-9639-4DE8-A064-E4B94F100EF1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1" name="Freeform: Shape 117">
              <a:extLst>
                <a:ext uri="{FF2B5EF4-FFF2-40B4-BE49-F238E27FC236}">
                  <a16:creationId xmlns:a16="http://schemas.microsoft.com/office/drawing/2014/main" id="{6BA6592C-7801-4D00-97D4-689D0471E41E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2" name="Freeform: Shape 118">
              <a:extLst>
                <a:ext uri="{FF2B5EF4-FFF2-40B4-BE49-F238E27FC236}">
                  <a16:creationId xmlns:a16="http://schemas.microsoft.com/office/drawing/2014/main" id="{2A879F11-091B-4D5A-8C15-EE48B9218016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3" name="Freeform: Shape 119">
              <a:extLst>
                <a:ext uri="{FF2B5EF4-FFF2-40B4-BE49-F238E27FC236}">
                  <a16:creationId xmlns:a16="http://schemas.microsoft.com/office/drawing/2014/main" id="{07797305-07FE-4337-975B-26F145D8392E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4" name="Freeform: Shape 120">
              <a:extLst>
                <a:ext uri="{FF2B5EF4-FFF2-40B4-BE49-F238E27FC236}">
                  <a16:creationId xmlns:a16="http://schemas.microsoft.com/office/drawing/2014/main" id="{D08B3D2D-B81B-4249-84DB-7A17ABD39057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5" name="Freeform: Shape 121">
              <a:extLst>
                <a:ext uri="{FF2B5EF4-FFF2-40B4-BE49-F238E27FC236}">
                  <a16:creationId xmlns:a16="http://schemas.microsoft.com/office/drawing/2014/main" id="{36DFD8E9-1A37-4401-98A2-2BBDE270D0A3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6" name="Freeform: Shape 122">
              <a:extLst>
                <a:ext uri="{FF2B5EF4-FFF2-40B4-BE49-F238E27FC236}">
                  <a16:creationId xmlns:a16="http://schemas.microsoft.com/office/drawing/2014/main" id="{C2C67085-0DD3-40F5-9EF4-C66B4208A566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7" name="Freeform: Shape 123">
              <a:extLst>
                <a:ext uri="{FF2B5EF4-FFF2-40B4-BE49-F238E27FC236}">
                  <a16:creationId xmlns:a16="http://schemas.microsoft.com/office/drawing/2014/main" id="{53A59433-CA51-409B-A0E0-956955799DD1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8" name="Freeform: Shape 124">
              <a:extLst>
                <a:ext uri="{FF2B5EF4-FFF2-40B4-BE49-F238E27FC236}">
                  <a16:creationId xmlns:a16="http://schemas.microsoft.com/office/drawing/2014/main" id="{C4E9F3E6-9BA8-4570-BED4-ECDD6A96DA6F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9" name="Freeform: Shape 125">
              <a:extLst>
                <a:ext uri="{FF2B5EF4-FFF2-40B4-BE49-F238E27FC236}">
                  <a16:creationId xmlns:a16="http://schemas.microsoft.com/office/drawing/2014/main" id="{E7E618CF-E87F-47D3-8F5B-40AC014D2F37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0" name="Freeform: Shape 126">
              <a:extLst>
                <a:ext uri="{FF2B5EF4-FFF2-40B4-BE49-F238E27FC236}">
                  <a16:creationId xmlns:a16="http://schemas.microsoft.com/office/drawing/2014/main" id="{9D809A25-E987-4CBA-8914-B1F81E745F50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1" name="Freeform: Shape 127">
              <a:extLst>
                <a:ext uri="{FF2B5EF4-FFF2-40B4-BE49-F238E27FC236}">
                  <a16:creationId xmlns:a16="http://schemas.microsoft.com/office/drawing/2014/main" id="{6B4B3B95-FFC2-4E94-AFE4-AC2B21699A61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2" name="Freeform: Shape 128">
              <a:extLst>
                <a:ext uri="{FF2B5EF4-FFF2-40B4-BE49-F238E27FC236}">
                  <a16:creationId xmlns:a16="http://schemas.microsoft.com/office/drawing/2014/main" id="{BC829666-0AC5-4DD4-8191-5905547473E1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3" name="Freeform: Shape 129">
              <a:extLst>
                <a:ext uri="{FF2B5EF4-FFF2-40B4-BE49-F238E27FC236}">
                  <a16:creationId xmlns:a16="http://schemas.microsoft.com/office/drawing/2014/main" id="{32040579-739D-452E-831A-EE5010561F2A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4" name="Freeform: Shape 130">
              <a:extLst>
                <a:ext uri="{FF2B5EF4-FFF2-40B4-BE49-F238E27FC236}">
                  <a16:creationId xmlns:a16="http://schemas.microsoft.com/office/drawing/2014/main" id="{507A8022-B1E1-4E29-B5CD-988D2F5B5C24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5" name="Freeform: Shape 131">
              <a:extLst>
                <a:ext uri="{FF2B5EF4-FFF2-40B4-BE49-F238E27FC236}">
                  <a16:creationId xmlns:a16="http://schemas.microsoft.com/office/drawing/2014/main" id="{DEEC47FA-8FB0-4CE7-9C49-3F6CC35CC7A6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6" name="Freeform: Shape 132">
              <a:extLst>
                <a:ext uri="{FF2B5EF4-FFF2-40B4-BE49-F238E27FC236}">
                  <a16:creationId xmlns:a16="http://schemas.microsoft.com/office/drawing/2014/main" id="{69F46516-9F4E-491C-A53E-3CCD1BB1893D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7" name="Freeform: Shape 133">
              <a:extLst>
                <a:ext uri="{FF2B5EF4-FFF2-40B4-BE49-F238E27FC236}">
                  <a16:creationId xmlns:a16="http://schemas.microsoft.com/office/drawing/2014/main" id="{AFAF3D9C-923A-45DB-B67F-823DC644334C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8" name="Freeform: Shape 134">
              <a:extLst>
                <a:ext uri="{FF2B5EF4-FFF2-40B4-BE49-F238E27FC236}">
                  <a16:creationId xmlns:a16="http://schemas.microsoft.com/office/drawing/2014/main" id="{B149255E-8976-4CA5-BC43-DE238487E636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9" name="Freeform: Shape 135">
              <a:extLst>
                <a:ext uri="{FF2B5EF4-FFF2-40B4-BE49-F238E27FC236}">
                  <a16:creationId xmlns:a16="http://schemas.microsoft.com/office/drawing/2014/main" id="{8B4DF282-9991-446C-858C-552737B46E9B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0" name="Freeform: Shape 136">
              <a:extLst>
                <a:ext uri="{FF2B5EF4-FFF2-40B4-BE49-F238E27FC236}">
                  <a16:creationId xmlns:a16="http://schemas.microsoft.com/office/drawing/2014/main" id="{C5053791-6D1C-4C6B-B4CC-078FAB5E2187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1" name="Freeform: Shape 137">
              <a:extLst>
                <a:ext uri="{FF2B5EF4-FFF2-40B4-BE49-F238E27FC236}">
                  <a16:creationId xmlns:a16="http://schemas.microsoft.com/office/drawing/2014/main" id="{39F404D4-3EEA-4DCE-9620-AC3E0775D76D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2" name="Freeform: Shape 138">
              <a:extLst>
                <a:ext uri="{FF2B5EF4-FFF2-40B4-BE49-F238E27FC236}">
                  <a16:creationId xmlns:a16="http://schemas.microsoft.com/office/drawing/2014/main" id="{90A51A76-D5A6-47ED-83F1-90E79889A0E4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3" name="Freeform: Shape 139">
              <a:extLst>
                <a:ext uri="{FF2B5EF4-FFF2-40B4-BE49-F238E27FC236}">
                  <a16:creationId xmlns:a16="http://schemas.microsoft.com/office/drawing/2014/main" id="{E4A25370-E2DD-401A-A313-F0F06244022B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" name="Freeform: Shape 140">
              <a:extLst>
                <a:ext uri="{FF2B5EF4-FFF2-40B4-BE49-F238E27FC236}">
                  <a16:creationId xmlns:a16="http://schemas.microsoft.com/office/drawing/2014/main" id="{5FB2D6BD-9A5F-43EB-A982-E4721DA48E7D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5" name="Freeform: Shape 141">
              <a:extLst>
                <a:ext uri="{FF2B5EF4-FFF2-40B4-BE49-F238E27FC236}">
                  <a16:creationId xmlns:a16="http://schemas.microsoft.com/office/drawing/2014/main" id="{32ABC095-E8F6-4D9D-9381-CBAAD649FECC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6" name="Freeform: Shape 142">
              <a:extLst>
                <a:ext uri="{FF2B5EF4-FFF2-40B4-BE49-F238E27FC236}">
                  <a16:creationId xmlns:a16="http://schemas.microsoft.com/office/drawing/2014/main" id="{0685ECB6-0875-4866-B460-F243951622AE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7" name="Freeform: Shape 143">
              <a:extLst>
                <a:ext uri="{FF2B5EF4-FFF2-40B4-BE49-F238E27FC236}">
                  <a16:creationId xmlns:a16="http://schemas.microsoft.com/office/drawing/2014/main" id="{2461DBD0-3FB1-4FDF-9AEB-04FF328CC073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8" name="Freeform: Shape 144">
              <a:extLst>
                <a:ext uri="{FF2B5EF4-FFF2-40B4-BE49-F238E27FC236}">
                  <a16:creationId xmlns:a16="http://schemas.microsoft.com/office/drawing/2014/main" id="{6AF032BD-26CC-4BCA-A769-B30A507563C4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9" name="Freeform: Shape 145">
              <a:extLst>
                <a:ext uri="{FF2B5EF4-FFF2-40B4-BE49-F238E27FC236}">
                  <a16:creationId xmlns:a16="http://schemas.microsoft.com/office/drawing/2014/main" id="{F29DFDC2-08DD-4D6E-97F0-A5D68EF8D3A2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0" name="Freeform: Shape 146">
              <a:extLst>
                <a:ext uri="{FF2B5EF4-FFF2-40B4-BE49-F238E27FC236}">
                  <a16:creationId xmlns:a16="http://schemas.microsoft.com/office/drawing/2014/main" id="{774AFC00-3EEA-48E6-9B85-E02A1D78EE7B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1" name="Freeform: Shape 147">
              <a:extLst>
                <a:ext uri="{FF2B5EF4-FFF2-40B4-BE49-F238E27FC236}">
                  <a16:creationId xmlns:a16="http://schemas.microsoft.com/office/drawing/2014/main" id="{AB34B462-ED89-4BCB-9B14-E61CFA5C54CA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2" name="Straight Connector 148">
            <a:extLst>
              <a:ext uri="{FF2B5EF4-FFF2-40B4-BE49-F238E27FC236}">
                <a16:creationId xmlns:a16="http://schemas.microsoft.com/office/drawing/2014/main" id="{0D2B9175-DFA2-44D9-A87C-78F9F8A94025}"/>
              </a:ext>
            </a:extLst>
          </p:cNvPr>
          <p:cNvCxnSpPr>
            <a:cxnSpLocks/>
          </p:cNvCxnSpPr>
          <p:nvPr/>
        </p:nvCxnSpPr>
        <p:spPr>
          <a:xfrm>
            <a:off x="927427" y="4255803"/>
            <a:ext cx="3117717" cy="0"/>
          </a:xfrm>
          <a:prstGeom prst="line">
            <a:avLst/>
          </a:prstGeom>
          <a:ln w="15875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149">
            <a:extLst>
              <a:ext uri="{FF2B5EF4-FFF2-40B4-BE49-F238E27FC236}">
                <a16:creationId xmlns:a16="http://schemas.microsoft.com/office/drawing/2014/main" id="{E2647CD9-866E-4D25-BD34-66C11A984D26}"/>
              </a:ext>
            </a:extLst>
          </p:cNvPr>
          <p:cNvCxnSpPr>
            <a:cxnSpLocks/>
            <a:endCxn id="320" idx="19"/>
          </p:cNvCxnSpPr>
          <p:nvPr/>
        </p:nvCxnSpPr>
        <p:spPr>
          <a:xfrm>
            <a:off x="4034683" y="4255803"/>
            <a:ext cx="1607748" cy="181868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Donut 11">
            <a:extLst>
              <a:ext uri="{FF2B5EF4-FFF2-40B4-BE49-F238E27FC236}">
                <a16:creationId xmlns:a16="http://schemas.microsoft.com/office/drawing/2014/main" id="{5D222F4C-7DE2-424E-B95C-30D41ABE6268}"/>
              </a:ext>
            </a:extLst>
          </p:cNvPr>
          <p:cNvSpPr/>
          <p:nvPr/>
        </p:nvSpPr>
        <p:spPr>
          <a:xfrm>
            <a:off x="10587316" y="2019522"/>
            <a:ext cx="701030" cy="70103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85" name="Straight Connector 151">
            <a:extLst>
              <a:ext uri="{FF2B5EF4-FFF2-40B4-BE49-F238E27FC236}">
                <a16:creationId xmlns:a16="http://schemas.microsoft.com/office/drawing/2014/main" id="{C8C0EF36-AEDD-4BD7-9AC9-B24F0C397FC0}"/>
              </a:ext>
            </a:extLst>
          </p:cNvPr>
          <p:cNvCxnSpPr>
            <a:cxnSpLocks/>
          </p:cNvCxnSpPr>
          <p:nvPr/>
        </p:nvCxnSpPr>
        <p:spPr>
          <a:xfrm>
            <a:off x="8025320" y="1831477"/>
            <a:ext cx="3263026" cy="0"/>
          </a:xfrm>
          <a:prstGeom prst="line">
            <a:avLst/>
          </a:prstGeom>
          <a:ln w="15875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152">
            <a:extLst>
              <a:ext uri="{FF2B5EF4-FFF2-40B4-BE49-F238E27FC236}">
                <a16:creationId xmlns:a16="http://schemas.microsoft.com/office/drawing/2014/main" id="{0F3CAD22-C2EA-4AAA-9C3A-0DD792B47F3A}"/>
              </a:ext>
            </a:extLst>
          </p:cNvPr>
          <p:cNvCxnSpPr>
            <a:cxnSpLocks/>
          </p:cNvCxnSpPr>
          <p:nvPr/>
        </p:nvCxnSpPr>
        <p:spPr>
          <a:xfrm flipH="1">
            <a:off x="927428" y="1831477"/>
            <a:ext cx="3371371" cy="0"/>
          </a:xfrm>
          <a:prstGeom prst="line">
            <a:avLst/>
          </a:prstGeom>
          <a:ln w="158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Straight Connector 153">
            <a:extLst>
              <a:ext uri="{FF2B5EF4-FFF2-40B4-BE49-F238E27FC236}">
                <a16:creationId xmlns:a16="http://schemas.microsoft.com/office/drawing/2014/main" id="{74776139-AC67-4C8C-B472-40410E6A801A}"/>
              </a:ext>
            </a:extLst>
          </p:cNvPr>
          <p:cNvCxnSpPr>
            <a:cxnSpLocks/>
          </p:cNvCxnSpPr>
          <p:nvPr/>
        </p:nvCxnSpPr>
        <p:spPr>
          <a:xfrm>
            <a:off x="8180963" y="4255803"/>
            <a:ext cx="3107383" cy="0"/>
          </a:xfrm>
          <a:prstGeom prst="line">
            <a:avLst/>
          </a:prstGeom>
          <a:ln w="15875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Donut 15">
            <a:extLst>
              <a:ext uri="{FF2B5EF4-FFF2-40B4-BE49-F238E27FC236}">
                <a16:creationId xmlns:a16="http://schemas.microsoft.com/office/drawing/2014/main" id="{DE8C57E7-6E54-48E6-B3C3-18B7C60AC30E}"/>
              </a:ext>
            </a:extLst>
          </p:cNvPr>
          <p:cNvSpPr/>
          <p:nvPr/>
        </p:nvSpPr>
        <p:spPr>
          <a:xfrm>
            <a:off x="10587316" y="4351464"/>
            <a:ext cx="701030" cy="70103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9" name="Donut 16">
            <a:extLst>
              <a:ext uri="{FF2B5EF4-FFF2-40B4-BE49-F238E27FC236}">
                <a16:creationId xmlns:a16="http://schemas.microsoft.com/office/drawing/2014/main" id="{8DDF7FED-48F1-4426-9508-681B6D02A83D}"/>
              </a:ext>
            </a:extLst>
          </p:cNvPr>
          <p:cNvSpPr/>
          <p:nvPr/>
        </p:nvSpPr>
        <p:spPr>
          <a:xfrm>
            <a:off x="927426" y="2019522"/>
            <a:ext cx="701030" cy="70103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0" name="Donut 17">
            <a:extLst>
              <a:ext uri="{FF2B5EF4-FFF2-40B4-BE49-F238E27FC236}">
                <a16:creationId xmlns:a16="http://schemas.microsoft.com/office/drawing/2014/main" id="{B923415A-1B7B-44E3-B8D9-90367C8F05F8}"/>
              </a:ext>
            </a:extLst>
          </p:cNvPr>
          <p:cNvSpPr/>
          <p:nvPr/>
        </p:nvSpPr>
        <p:spPr>
          <a:xfrm>
            <a:off x="927426" y="4346862"/>
            <a:ext cx="701030" cy="70103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91" name="Straight Connector 157">
            <a:extLst>
              <a:ext uri="{FF2B5EF4-FFF2-40B4-BE49-F238E27FC236}">
                <a16:creationId xmlns:a16="http://schemas.microsoft.com/office/drawing/2014/main" id="{7B3536A0-0412-4B7F-BA42-D3F4177387D1}"/>
              </a:ext>
            </a:extLst>
          </p:cNvPr>
          <p:cNvCxnSpPr>
            <a:cxnSpLocks/>
            <a:endCxn id="355" idx="26"/>
          </p:cNvCxnSpPr>
          <p:nvPr/>
        </p:nvCxnSpPr>
        <p:spPr>
          <a:xfrm>
            <a:off x="4298798" y="1831478"/>
            <a:ext cx="1487189" cy="306120"/>
          </a:xfrm>
          <a:prstGeom prst="line">
            <a:avLst/>
          </a:prstGeom>
          <a:ln w="158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Connector 158">
            <a:extLst>
              <a:ext uri="{FF2B5EF4-FFF2-40B4-BE49-F238E27FC236}">
                <a16:creationId xmlns:a16="http://schemas.microsoft.com/office/drawing/2014/main" id="{0E232064-F667-49DA-B472-73A7CC468B62}"/>
              </a:ext>
            </a:extLst>
          </p:cNvPr>
          <p:cNvCxnSpPr>
            <a:cxnSpLocks/>
          </p:cNvCxnSpPr>
          <p:nvPr/>
        </p:nvCxnSpPr>
        <p:spPr>
          <a:xfrm flipH="1">
            <a:off x="6636009" y="1831477"/>
            <a:ext cx="1397644" cy="1371477"/>
          </a:xfrm>
          <a:prstGeom prst="line">
            <a:avLst/>
          </a:prstGeom>
          <a:ln w="15875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3" name="Group 159">
            <a:extLst>
              <a:ext uri="{FF2B5EF4-FFF2-40B4-BE49-F238E27FC236}">
                <a16:creationId xmlns:a16="http://schemas.microsoft.com/office/drawing/2014/main" id="{71D9350A-8DC1-4E13-8BC4-3F23BBF33EFF}"/>
              </a:ext>
            </a:extLst>
          </p:cNvPr>
          <p:cNvGrpSpPr/>
          <p:nvPr/>
        </p:nvGrpSpPr>
        <p:grpSpPr>
          <a:xfrm>
            <a:off x="1710358" y="4435735"/>
            <a:ext cx="1830510" cy="1661994"/>
            <a:chOff x="2551704" y="4283314"/>
            <a:chExt cx="935720" cy="1661994"/>
          </a:xfrm>
        </p:grpSpPr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35F169E2-0679-4CE5-AEFE-C9E68392CB3F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CA0FA7A4-1CC3-4DB7-AB17-436FA29C34FB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6" name="Group 162">
            <a:extLst>
              <a:ext uri="{FF2B5EF4-FFF2-40B4-BE49-F238E27FC236}">
                <a16:creationId xmlns:a16="http://schemas.microsoft.com/office/drawing/2014/main" id="{130704BA-9B7C-4599-B357-6EDB7F6D7A7D}"/>
              </a:ext>
            </a:extLst>
          </p:cNvPr>
          <p:cNvGrpSpPr/>
          <p:nvPr/>
        </p:nvGrpSpPr>
        <p:grpSpPr>
          <a:xfrm>
            <a:off x="1710358" y="2019523"/>
            <a:ext cx="1830505" cy="1661994"/>
            <a:chOff x="2551705" y="4283314"/>
            <a:chExt cx="935718" cy="1661994"/>
          </a:xfrm>
        </p:grpSpPr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84887453-8DB1-4845-ABE0-705568A58704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C834DF52-1AE5-493E-A90C-C68B8C97AB26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99" name="Straight Connector 165">
            <a:extLst>
              <a:ext uri="{FF2B5EF4-FFF2-40B4-BE49-F238E27FC236}">
                <a16:creationId xmlns:a16="http://schemas.microsoft.com/office/drawing/2014/main" id="{A9650774-24DB-450B-8FA7-96B29F9E3A47}"/>
              </a:ext>
            </a:extLst>
          </p:cNvPr>
          <p:cNvCxnSpPr>
            <a:cxnSpLocks/>
          </p:cNvCxnSpPr>
          <p:nvPr/>
        </p:nvCxnSpPr>
        <p:spPr>
          <a:xfrm flipV="1">
            <a:off x="6625396" y="4255803"/>
            <a:ext cx="1555566" cy="318192"/>
          </a:xfrm>
          <a:prstGeom prst="line">
            <a:avLst/>
          </a:prstGeom>
          <a:ln w="15875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0" name="Group 166">
            <a:extLst>
              <a:ext uri="{FF2B5EF4-FFF2-40B4-BE49-F238E27FC236}">
                <a16:creationId xmlns:a16="http://schemas.microsoft.com/office/drawing/2014/main" id="{7C40172D-D6A2-4C28-BFEC-C9072641FBFA}"/>
              </a:ext>
            </a:extLst>
          </p:cNvPr>
          <p:cNvGrpSpPr/>
          <p:nvPr/>
        </p:nvGrpSpPr>
        <p:grpSpPr>
          <a:xfrm>
            <a:off x="8580363" y="4435735"/>
            <a:ext cx="1872099" cy="1661994"/>
            <a:chOff x="2551705" y="4283314"/>
            <a:chExt cx="935719" cy="1661994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D267D72C-05DA-4FEC-92F7-D184F9E9B502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83A6B77F-AFB9-42D5-A1A5-1CAB2F39FF36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3" name="Group 169">
            <a:extLst>
              <a:ext uri="{FF2B5EF4-FFF2-40B4-BE49-F238E27FC236}">
                <a16:creationId xmlns:a16="http://schemas.microsoft.com/office/drawing/2014/main" id="{E6593B53-0C21-47A4-9F67-2F658358CDD6}"/>
              </a:ext>
            </a:extLst>
          </p:cNvPr>
          <p:cNvGrpSpPr/>
          <p:nvPr/>
        </p:nvGrpSpPr>
        <p:grpSpPr>
          <a:xfrm>
            <a:off x="8580363" y="2019523"/>
            <a:ext cx="1872099" cy="1661994"/>
            <a:chOff x="2551705" y="4283314"/>
            <a:chExt cx="935719" cy="1661994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24EA99F9-A3A6-43AB-A992-487867CE7A5D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36BD5AFD-B089-4164-B651-A152D9591F6F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6" name="Rounded Rectangle 5">
            <a:extLst>
              <a:ext uri="{FF2B5EF4-FFF2-40B4-BE49-F238E27FC236}">
                <a16:creationId xmlns:a16="http://schemas.microsoft.com/office/drawing/2014/main" id="{F5FD1C88-4CC4-490C-899F-3F044C2A6F4C}"/>
              </a:ext>
            </a:extLst>
          </p:cNvPr>
          <p:cNvSpPr/>
          <p:nvPr/>
        </p:nvSpPr>
        <p:spPr>
          <a:xfrm flipH="1">
            <a:off x="10741926" y="453652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7" name="Teardrop 1">
            <a:extLst>
              <a:ext uri="{FF2B5EF4-FFF2-40B4-BE49-F238E27FC236}">
                <a16:creationId xmlns:a16="http://schemas.microsoft.com/office/drawing/2014/main" id="{739B312E-0CD4-4D21-9CDB-F081E831F71D}"/>
              </a:ext>
            </a:extLst>
          </p:cNvPr>
          <p:cNvSpPr/>
          <p:nvPr/>
        </p:nvSpPr>
        <p:spPr>
          <a:xfrm rot="18805991">
            <a:off x="1077694" y="216898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8" name="Rectangle 130">
            <a:extLst>
              <a:ext uri="{FF2B5EF4-FFF2-40B4-BE49-F238E27FC236}">
                <a16:creationId xmlns:a16="http://schemas.microsoft.com/office/drawing/2014/main" id="{38BF822A-E565-4D73-B7EB-BF7D2BD1E2A9}"/>
              </a:ext>
            </a:extLst>
          </p:cNvPr>
          <p:cNvSpPr/>
          <p:nvPr/>
        </p:nvSpPr>
        <p:spPr>
          <a:xfrm>
            <a:off x="10750984" y="22019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" name="Block Arc 25">
            <a:extLst>
              <a:ext uri="{FF2B5EF4-FFF2-40B4-BE49-F238E27FC236}">
                <a16:creationId xmlns:a16="http://schemas.microsoft.com/office/drawing/2014/main" id="{EC5AD02A-9141-4C1D-9062-952F373FB272}"/>
              </a:ext>
            </a:extLst>
          </p:cNvPr>
          <p:cNvSpPr>
            <a:spLocks noChangeAspect="1"/>
          </p:cNvSpPr>
          <p:nvPr/>
        </p:nvSpPr>
        <p:spPr>
          <a:xfrm>
            <a:off x="1136051" y="447484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0" name="Oval 176">
            <a:extLst>
              <a:ext uri="{FF2B5EF4-FFF2-40B4-BE49-F238E27FC236}">
                <a16:creationId xmlns:a16="http://schemas.microsoft.com/office/drawing/2014/main" id="{32CD43B4-6836-48AA-8E2C-810D7341C224}"/>
              </a:ext>
            </a:extLst>
          </p:cNvPr>
          <p:cNvSpPr/>
          <p:nvPr/>
        </p:nvSpPr>
        <p:spPr>
          <a:xfrm>
            <a:off x="5756940" y="1948295"/>
            <a:ext cx="449659" cy="44965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1" name="Oval 177">
            <a:extLst>
              <a:ext uri="{FF2B5EF4-FFF2-40B4-BE49-F238E27FC236}">
                <a16:creationId xmlns:a16="http://schemas.microsoft.com/office/drawing/2014/main" id="{E55D0151-414A-452D-89AE-5CCD723374EB}"/>
              </a:ext>
            </a:extLst>
          </p:cNvPr>
          <p:cNvSpPr/>
          <p:nvPr/>
        </p:nvSpPr>
        <p:spPr>
          <a:xfrm>
            <a:off x="6357742" y="3103246"/>
            <a:ext cx="449659" cy="449659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2" name="Oval 178">
            <a:extLst>
              <a:ext uri="{FF2B5EF4-FFF2-40B4-BE49-F238E27FC236}">
                <a16:creationId xmlns:a16="http://schemas.microsoft.com/office/drawing/2014/main" id="{F99C27A2-BA76-448C-92D8-F3EAF0356C12}"/>
              </a:ext>
            </a:extLst>
          </p:cNvPr>
          <p:cNvSpPr/>
          <p:nvPr/>
        </p:nvSpPr>
        <p:spPr>
          <a:xfrm>
            <a:off x="6149762" y="4423039"/>
            <a:ext cx="449659" cy="449659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3" name="Oval 179">
            <a:extLst>
              <a:ext uri="{FF2B5EF4-FFF2-40B4-BE49-F238E27FC236}">
                <a16:creationId xmlns:a16="http://schemas.microsoft.com/office/drawing/2014/main" id="{9A793CFF-3BF5-46E0-8639-F175898B1DC9}"/>
              </a:ext>
            </a:extLst>
          </p:cNvPr>
          <p:cNvSpPr/>
          <p:nvPr/>
        </p:nvSpPr>
        <p:spPr>
          <a:xfrm>
            <a:off x="5475553" y="5912698"/>
            <a:ext cx="449659" cy="44965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2022-10-24T07:00:30Z</dcterms:modified>
</cp:coreProperties>
</file>