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72643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08520" y="3363838"/>
            <a:ext cx="9252520" cy="1440160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333155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405890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51330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2014-07-27T02:12:28Z</dcterms:modified>
</cp:coreProperties>
</file>